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2040C-DCAD-9CD8-9C2F-4C2CD9C91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FCDDD8-D322-E877-9657-F819E5316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3FF3CF-32ED-1B9C-CAF6-7302E282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94C3-C202-DB4C-98A0-963CC7BF3A06}" type="datetimeFigureOut">
              <a:rPr lang="es-CO" smtClean="0"/>
              <a:t>30/10/24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2452AF-96EA-CEDA-4C88-DD7A61903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E330B2-E693-980F-B08F-F468B921F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E14A-F380-2747-B16A-984B6419DD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070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82660-BF53-EAC7-DC10-55BC73F12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DA5D61A-BB62-A75D-7C8D-91E99DD02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94EEE0-A62A-2D83-B1EA-80768968D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94C3-C202-DB4C-98A0-963CC7BF3A06}" type="datetimeFigureOut">
              <a:rPr lang="es-CO" smtClean="0"/>
              <a:t>30/10/24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E25E3E-3C46-2EED-CF0B-9DC0DB371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98C5B5-FE28-95B9-8528-A2A1AC5B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E14A-F380-2747-B16A-984B6419DD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652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9B2B3F-2BFB-7870-8720-B7FE1A18D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1705C27-62A8-CF35-E491-0A0A8F572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EA7889-F2A3-238E-3F4F-746B6890E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94C3-C202-DB4C-98A0-963CC7BF3A06}" type="datetimeFigureOut">
              <a:rPr lang="es-CO" smtClean="0"/>
              <a:t>30/10/24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8A2836-D0E2-DA6F-3AE0-8FA7AF7B0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1CB4A9-BC1B-8434-62F1-D01D9313E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E14A-F380-2747-B16A-984B6419DD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792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E4212-1251-E7F3-ECF7-58947B970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FCFE3E-ABA0-FB69-70AB-52D6C0F4B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3C034A-25A3-FB60-E552-77A288C1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94C3-C202-DB4C-98A0-963CC7BF3A06}" type="datetimeFigureOut">
              <a:rPr lang="es-CO" smtClean="0"/>
              <a:t>30/10/24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3B6C06-B0C0-892A-3FD9-C0A2557BD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DA8BCD-2C47-66C0-BF4E-5C9194564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E14A-F380-2747-B16A-984B6419DD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52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FEA4AD-0B55-11BE-C9E3-84942F661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4F9823-8FC0-5894-4CAD-E31289B89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167B82-83E2-2CB2-B6F0-C3F783AD6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94C3-C202-DB4C-98A0-963CC7BF3A06}" type="datetimeFigureOut">
              <a:rPr lang="es-CO" smtClean="0"/>
              <a:t>30/10/24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2953BB-B0F0-834F-A493-B251EA45B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B68335-8994-8231-F98E-981F3B4E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E14A-F380-2747-B16A-984B6419DD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6944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FBFBF0-66F5-34B1-A3F1-CE991F82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4AF784-1311-BBC1-5197-CD6510069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DE4DE1-1890-766E-1633-E22787D19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444D78-BDC4-8FB2-173A-9D4AB9690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94C3-C202-DB4C-98A0-963CC7BF3A06}" type="datetimeFigureOut">
              <a:rPr lang="es-CO" smtClean="0"/>
              <a:t>30/10/24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6E8821-55ED-D03B-108B-0232BA88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15237B-A060-879B-8CEF-54087482E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E14A-F380-2747-B16A-984B6419DD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132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9838A-368F-3D31-407A-157CB7B38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017528-BAF1-F75E-ADB3-1DDCE3BE0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235757-9A8F-4ACF-7683-3B43538EA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8C9CB98-8D18-F1D3-E1DA-55CAB1688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0AD5E3B-B86C-538F-96A8-BF934F8D9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0D77286-8396-D2AF-EF3D-57BB7E6D6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94C3-C202-DB4C-98A0-963CC7BF3A06}" type="datetimeFigureOut">
              <a:rPr lang="es-CO" smtClean="0"/>
              <a:t>30/10/24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6CA3D05-AB7C-53AC-C976-F02C260F0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CE30031-BD36-4645-E11B-576A2893F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E14A-F380-2747-B16A-984B6419DD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587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96C02-1006-F4CF-F1DE-B9109A41E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F585F78-D948-B296-4356-C6BBB17E3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94C3-C202-DB4C-98A0-963CC7BF3A06}" type="datetimeFigureOut">
              <a:rPr lang="es-CO" smtClean="0"/>
              <a:t>30/10/24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0B71BF-F027-B7BF-34EF-4AEDF8634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EFF49A5-CD66-4E90-03A5-E67411941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E14A-F380-2747-B16A-984B6419DD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4109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A74D848-35A5-CEDD-7705-17EAB90A0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94C3-C202-DB4C-98A0-963CC7BF3A06}" type="datetimeFigureOut">
              <a:rPr lang="es-CO" smtClean="0"/>
              <a:t>30/10/24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BED7280-FD03-C37B-DCB1-971D66F21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825FC2E-2135-1E31-21D0-AA987B34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E14A-F380-2747-B16A-984B6419DD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90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E5162-528E-F7AA-B02E-748B03ADA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96B2E7-B3EC-3DE4-9C7D-2E1C4C9AC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1AD163-9B8D-B3C7-2B2B-79AA8FE9D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505EF6-698C-FA46-AC36-315D37479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94C3-C202-DB4C-98A0-963CC7BF3A06}" type="datetimeFigureOut">
              <a:rPr lang="es-CO" smtClean="0"/>
              <a:t>30/10/24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E9E2FE-B9DF-F87B-4D50-983FBF380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80C491-E087-522B-2AA2-2B808BCAB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E14A-F380-2747-B16A-984B6419DD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227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9F241-8F18-339B-5BD3-BB17BE55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7D4C727-CD31-E5D6-A1CA-045483B66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EF6F1B4-9CBA-B187-3FC2-A31004C4B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A08EC4-2807-1A86-B59C-086835446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94C3-C202-DB4C-98A0-963CC7BF3A06}" type="datetimeFigureOut">
              <a:rPr lang="es-CO" smtClean="0"/>
              <a:t>30/10/24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3CD9CC-17E0-0CE3-DC9E-64E1D2243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49F0F1-D6A9-86C5-34AE-B250AB533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E14A-F380-2747-B16A-984B6419DD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31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9B2A58A-DBBC-0BC9-24CB-7AC4CED79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C8DA72-C2F2-34F1-9F48-A811259D8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E08993-7D7A-6BEA-81A6-0C76E9D7DF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A394C3-C202-DB4C-98A0-963CC7BF3A06}" type="datetimeFigureOut">
              <a:rPr lang="es-CO" smtClean="0"/>
              <a:t>30/10/24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096EB5-BCB9-AD35-69F1-B2CD3B5CA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9E87CD-35AC-821A-DB43-8E4E8BB0B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D5E14A-F380-2747-B16A-984B6419DD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717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B371D54-E3C5-F4E0-6E2E-0E94445551FB}"/>
              </a:ext>
            </a:extLst>
          </p:cNvPr>
          <p:cNvSpPr/>
          <p:nvPr/>
        </p:nvSpPr>
        <p:spPr>
          <a:xfrm>
            <a:off x="1156138" y="178676"/>
            <a:ext cx="2154621" cy="27537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r>
              <a:rPr lang="es-CO" dirty="0"/>
              <a:t>Personajes</a:t>
            </a:r>
          </a:p>
          <a:p>
            <a:pPr algn="ctr"/>
            <a:r>
              <a:rPr lang="es-CO" dirty="0"/>
              <a:t> </a:t>
            </a:r>
          </a:p>
          <a:p>
            <a:pPr marL="285750" indent="-285750" algn="ctr">
              <a:buFontTx/>
              <a:buChar char="-"/>
            </a:pPr>
            <a:r>
              <a:rPr lang="es-CO" dirty="0"/>
              <a:t>Nombre </a:t>
            </a:r>
          </a:p>
          <a:p>
            <a:pPr marL="285750" indent="-285750" algn="ctr">
              <a:buFontTx/>
              <a:buChar char="-"/>
            </a:pPr>
            <a:r>
              <a:rPr lang="es-CO" dirty="0"/>
              <a:t>Velocidad</a:t>
            </a:r>
          </a:p>
          <a:p>
            <a:pPr marL="285750" indent="-285750" algn="ctr">
              <a:buFontTx/>
              <a:buChar char="-"/>
            </a:pPr>
            <a:r>
              <a:rPr lang="es-CO" dirty="0" err="1"/>
              <a:t>Posicion</a:t>
            </a:r>
            <a:r>
              <a:rPr lang="es-CO" dirty="0"/>
              <a:t> </a:t>
            </a:r>
          </a:p>
          <a:p>
            <a:pPr marL="285750" indent="-285750" algn="ctr">
              <a:buFontTx/>
              <a:buChar char="-"/>
            </a:pPr>
            <a:endParaRPr lang="es-CO" dirty="0"/>
          </a:p>
          <a:p>
            <a:pPr algn="ctr"/>
            <a:r>
              <a:rPr lang="es-CO" dirty="0"/>
              <a:t>+correr </a:t>
            </a:r>
          </a:p>
          <a:p>
            <a:pPr algn="ctr"/>
            <a:r>
              <a:rPr lang="es-CO" dirty="0"/>
              <a:t>+saltar</a:t>
            </a:r>
          </a:p>
          <a:p>
            <a:pPr algn="ctr"/>
            <a:r>
              <a:rPr lang="es-CO" dirty="0"/>
              <a:t>+moverse </a:t>
            </a:r>
          </a:p>
          <a:p>
            <a:pPr marL="285750" indent="-285750" algn="ctr">
              <a:buFontTx/>
              <a:buChar char="-"/>
            </a:pPr>
            <a:endParaRPr lang="es-CO" dirty="0"/>
          </a:p>
          <a:p>
            <a:pPr algn="ctr"/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DCD192F-9F0C-7BD8-B69B-5808C07B811F}"/>
              </a:ext>
            </a:extLst>
          </p:cNvPr>
          <p:cNvSpPr/>
          <p:nvPr/>
        </p:nvSpPr>
        <p:spPr>
          <a:xfrm>
            <a:off x="126123" y="3846786"/>
            <a:ext cx="2354317" cy="18918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Bart </a:t>
            </a:r>
          </a:p>
          <a:p>
            <a:pPr algn="ctr"/>
            <a:endParaRPr lang="es-CO" dirty="0"/>
          </a:p>
          <a:p>
            <a:pPr algn="ctr"/>
            <a:endParaRPr lang="es-CO" dirty="0"/>
          </a:p>
          <a:p>
            <a:pPr algn="ctr"/>
            <a:r>
              <a:rPr lang="es-CO" dirty="0"/>
              <a:t>+</a:t>
            </a:r>
            <a:r>
              <a:rPr lang="es-CO" dirty="0" err="1"/>
              <a:t>usarPatineta</a:t>
            </a:r>
            <a:endParaRPr lang="es-CO" dirty="0"/>
          </a:p>
          <a:p>
            <a:pPr algn="ctr"/>
            <a:r>
              <a:rPr lang="es-CO" dirty="0"/>
              <a:t>+</a:t>
            </a:r>
            <a:r>
              <a:rPr lang="es-CO" dirty="0" err="1"/>
              <a:t>esquivarObstaculo</a:t>
            </a:r>
            <a:r>
              <a:rPr lang="es-CO" dirty="0"/>
              <a:t>()</a:t>
            </a:r>
          </a:p>
          <a:p>
            <a:pPr algn="ctr"/>
            <a:r>
              <a:rPr lang="es-CO" dirty="0"/>
              <a:t>+</a:t>
            </a:r>
            <a:r>
              <a:rPr lang="es-CO" dirty="0" err="1"/>
              <a:t>recolectarObjeto</a:t>
            </a:r>
            <a:r>
              <a:rPr lang="es-CO" dirty="0"/>
              <a:t>()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C3849DD-2583-0505-B735-7DFABC515317}"/>
              </a:ext>
            </a:extLst>
          </p:cNvPr>
          <p:cNvSpPr/>
          <p:nvPr/>
        </p:nvSpPr>
        <p:spPr>
          <a:xfrm>
            <a:off x="2837793" y="3857296"/>
            <a:ext cx="2532993" cy="18918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Enemigo </a:t>
            </a:r>
          </a:p>
          <a:p>
            <a:pPr algn="ctr"/>
            <a:endParaRPr lang="es-CO" dirty="0"/>
          </a:p>
          <a:p>
            <a:pPr algn="ctr"/>
            <a:r>
              <a:rPr lang="es-CO" dirty="0"/>
              <a:t>Nivel de enojo</a:t>
            </a:r>
          </a:p>
          <a:p>
            <a:pPr algn="ctr"/>
            <a:endParaRPr lang="es-CO" dirty="0"/>
          </a:p>
          <a:p>
            <a:pPr algn="ctr"/>
            <a:r>
              <a:rPr lang="es-CO" dirty="0" err="1"/>
              <a:t>perseguirBart</a:t>
            </a:r>
            <a:r>
              <a:rPr lang="es-CO" dirty="0"/>
              <a:t>()</a:t>
            </a:r>
          </a:p>
          <a:p>
            <a:pPr algn="ctr"/>
            <a:r>
              <a:rPr lang="es-CO" dirty="0" err="1"/>
              <a:t>incrementarVelocidad</a:t>
            </a:r>
            <a:r>
              <a:rPr lang="es-CO" dirty="0"/>
              <a:t>()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BF2926A7-73C7-3DC0-F4C8-52D3EF00C3A7}"/>
              </a:ext>
            </a:extLst>
          </p:cNvPr>
          <p:cNvCxnSpPr/>
          <p:nvPr/>
        </p:nvCxnSpPr>
        <p:spPr>
          <a:xfrm flipV="1">
            <a:off x="1061545" y="2932386"/>
            <a:ext cx="809296" cy="91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1767A7D-4F09-9AA0-8A15-786509944931}"/>
              </a:ext>
            </a:extLst>
          </p:cNvPr>
          <p:cNvCxnSpPr>
            <a:cxnSpLocks/>
          </p:cNvCxnSpPr>
          <p:nvPr/>
        </p:nvCxnSpPr>
        <p:spPr>
          <a:xfrm flipH="1" flipV="1">
            <a:off x="2606566" y="2932386"/>
            <a:ext cx="1298027" cy="930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F305EF4-784E-1A02-A3B0-ADD792FDF6E8}"/>
              </a:ext>
            </a:extLst>
          </p:cNvPr>
          <p:cNvSpPr/>
          <p:nvPr/>
        </p:nvSpPr>
        <p:spPr>
          <a:xfrm>
            <a:off x="4477407" y="725211"/>
            <a:ext cx="2123090" cy="15240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Objeto </a:t>
            </a:r>
          </a:p>
          <a:p>
            <a:pPr algn="ctr"/>
            <a:endParaRPr lang="es-CO" dirty="0"/>
          </a:p>
          <a:p>
            <a:pPr algn="ctr"/>
            <a:r>
              <a:rPr lang="es-CO" dirty="0"/>
              <a:t>-posición </a:t>
            </a:r>
          </a:p>
          <a:p>
            <a:pPr algn="ctr"/>
            <a:endParaRPr lang="es-CO" dirty="0"/>
          </a:p>
          <a:p>
            <a:pPr algn="ctr"/>
            <a:r>
              <a:rPr lang="es-CO" dirty="0"/>
              <a:t>+Generar objeto</a:t>
            </a:r>
          </a:p>
        </p:txBody>
      </p:sp>
      <p:sp>
        <p:nvSpPr>
          <p:cNvPr id="12" name="Rombo 11">
            <a:extLst>
              <a:ext uri="{FF2B5EF4-FFF2-40B4-BE49-F238E27FC236}">
                <a16:creationId xmlns:a16="http://schemas.microsoft.com/office/drawing/2014/main" id="{BAB7D3FF-2609-4210-76A5-E1EF80E65810}"/>
              </a:ext>
            </a:extLst>
          </p:cNvPr>
          <p:cNvSpPr/>
          <p:nvPr/>
        </p:nvSpPr>
        <p:spPr>
          <a:xfrm>
            <a:off x="3310759" y="1324302"/>
            <a:ext cx="357351" cy="325821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E640F52C-145A-EB94-0086-A99827D19D46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3668110" y="1487212"/>
            <a:ext cx="809297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3FBA2BF-D3F6-6E61-EACB-5B7523E31D1A}"/>
              </a:ext>
            </a:extLst>
          </p:cNvPr>
          <p:cNvSpPr/>
          <p:nvPr/>
        </p:nvSpPr>
        <p:spPr>
          <a:xfrm>
            <a:off x="7641021" y="501870"/>
            <a:ext cx="2333296" cy="20547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Ciudad </a:t>
            </a:r>
          </a:p>
          <a:p>
            <a:pPr algn="ctr"/>
            <a:endParaRPr lang="es-CO" dirty="0"/>
          </a:p>
          <a:p>
            <a:pPr algn="ctr"/>
            <a:r>
              <a:rPr lang="es-CO" dirty="0"/>
              <a:t>-nombre </a:t>
            </a:r>
          </a:p>
          <a:p>
            <a:pPr algn="ctr"/>
            <a:r>
              <a:rPr lang="es-CO" dirty="0"/>
              <a:t>-elementos </a:t>
            </a:r>
          </a:p>
          <a:p>
            <a:pPr algn="ctr"/>
            <a:endParaRPr lang="es-CO" dirty="0"/>
          </a:p>
          <a:p>
            <a:pPr algn="ctr"/>
            <a:r>
              <a:rPr lang="es-CO" dirty="0"/>
              <a:t>+generar ciudad </a:t>
            </a:r>
          </a:p>
          <a:p>
            <a:pPr algn="ctr"/>
            <a:r>
              <a:rPr lang="es-CO" dirty="0"/>
              <a:t>+actualizar ciudad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F499DC3-CC2E-086D-D06E-6674CF96CC08}"/>
              </a:ext>
            </a:extLst>
          </p:cNvPr>
          <p:cNvCxnSpPr>
            <a:cxnSpLocks/>
          </p:cNvCxnSpPr>
          <p:nvPr/>
        </p:nvCxnSpPr>
        <p:spPr>
          <a:xfrm flipV="1">
            <a:off x="6831724" y="1529254"/>
            <a:ext cx="809297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ombo 20">
            <a:extLst>
              <a:ext uri="{FF2B5EF4-FFF2-40B4-BE49-F238E27FC236}">
                <a16:creationId xmlns:a16="http://schemas.microsoft.com/office/drawing/2014/main" id="{DD98C603-65B9-F0E1-9DAD-FF94DE6D195A}"/>
              </a:ext>
            </a:extLst>
          </p:cNvPr>
          <p:cNvSpPr/>
          <p:nvPr/>
        </p:nvSpPr>
        <p:spPr>
          <a:xfrm>
            <a:off x="6584732" y="1366343"/>
            <a:ext cx="357351" cy="325821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5A7F6DEB-AAF1-CEEB-CA0D-4EA79ACCA4CF}"/>
              </a:ext>
            </a:extLst>
          </p:cNvPr>
          <p:cNvCxnSpPr>
            <a:cxnSpLocks/>
          </p:cNvCxnSpPr>
          <p:nvPr/>
        </p:nvCxnSpPr>
        <p:spPr>
          <a:xfrm>
            <a:off x="1156138" y="578067"/>
            <a:ext cx="215462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7ED7BAD2-507D-47BB-F4C8-6032688DDC31}"/>
              </a:ext>
            </a:extLst>
          </p:cNvPr>
          <p:cNvCxnSpPr>
            <a:cxnSpLocks/>
          </p:cNvCxnSpPr>
          <p:nvPr/>
        </p:nvCxnSpPr>
        <p:spPr>
          <a:xfrm>
            <a:off x="1061545" y="1740777"/>
            <a:ext cx="2249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C8F0AC6C-CD5E-92AE-006A-61F152E484A7}"/>
              </a:ext>
            </a:extLst>
          </p:cNvPr>
          <p:cNvCxnSpPr>
            <a:cxnSpLocks/>
          </p:cNvCxnSpPr>
          <p:nvPr/>
        </p:nvCxnSpPr>
        <p:spPr>
          <a:xfrm>
            <a:off x="4477407" y="1198178"/>
            <a:ext cx="21073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3D5D8E46-AFEE-0003-D193-A34573F41D33}"/>
              </a:ext>
            </a:extLst>
          </p:cNvPr>
          <p:cNvCxnSpPr>
            <a:cxnSpLocks/>
          </p:cNvCxnSpPr>
          <p:nvPr/>
        </p:nvCxnSpPr>
        <p:spPr>
          <a:xfrm>
            <a:off x="7641021" y="1024757"/>
            <a:ext cx="23332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A95257CA-6C17-DD4D-8FE2-D8C00B53452F}"/>
              </a:ext>
            </a:extLst>
          </p:cNvPr>
          <p:cNvCxnSpPr>
            <a:cxnSpLocks/>
          </p:cNvCxnSpPr>
          <p:nvPr/>
        </p:nvCxnSpPr>
        <p:spPr>
          <a:xfrm>
            <a:off x="4477407" y="1743401"/>
            <a:ext cx="21073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054F1022-8A32-5B9C-FDF0-F775A5D3ED2D}"/>
              </a:ext>
            </a:extLst>
          </p:cNvPr>
          <p:cNvCxnSpPr>
            <a:cxnSpLocks/>
          </p:cNvCxnSpPr>
          <p:nvPr/>
        </p:nvCxnSpPr>
        <p:spPr>
          <a:xfrm>
            <a:off x="7641021" y="1849821"/>
            <a:ext cx="23332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C88D6A02-25D2-0E7B-0D0F-94EED36D5951}"/>
              </a:ext>
            </a:extLst>
          </p:cNvPr>
          <p:cNvCxnSpPr>
            <a:cxnSpLocks/>
          </p:cNvCxnSpPr>
          <p:nvPr/>
        </p:nvCxnSpPr>
        <p:spPr>
          <a:xfrm>
            <a:off x="2837793" y="4402520"/>
            <a:ext cx="253299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B2FE19CE-BAE7-6DFB-547A-35F1C720F9AB}"/>
              </a:ext>
            </a:extLst>
          </p:cNvPr>
          <p:cNvCxnSpPr>
            <a:cxnSpLocks/>
          </p:cNvCxnSpPr>
          <p:nvPr/>
        </p:nvCxnSpPr>
        <p:spPr>
          <a:xfrm>
            <a:off x="126123" y="4359166"/>
            <a:ext cx="235431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2EDF196D-23AB-ED64-0FF0-220BDE7A3632}"/>
              </a:ext>
            </a:extLst>
          </p:cNvPr>
          <p:cNvCxnSpPr>
            <a:cxnSpLocks/>
          </p:cNvCxnSpPr>
          <p:nvPr/>
        </p:nvCxnSpPr>
        <p:spPr>
          <a:xfrm>
            <a:off x="126123" y="4740164"/>
            <a:ext cx="235431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1489EE04-2CF2-43EC-3D06-800DFD2EF641}"/>
              </a:ext>
            </a:extLst>
          </p:cNvPr>
          <p:cNvCxnSpPr>
            <a:cxnSpLocks/>
          </p:cNvCxnSpPr>
          <p:nvPr/>
        </p:nvCxnSpPr>
        <p:spPr>
          <a:xfrm>
            <a:off x="2837793" y="4942490"/>
            <a:ext cx="253299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0794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45</Words>
  <Application>Microsoft Macintosh PowerPoint</Application>
  <PresentationFormat>Panorámica</PresentationFormat>
  <Paragraphs>34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ALBERTO VILLA CARMONA</dc:creator>
  <cp:lastModifiedBy>WILLIAM ALBERTO VILLA CARMONA</cp:lastModifiedBy>
  <cp:revision>1</cp:revision>
  <dcterms:created xsi:type="dcterms:W3CDTF">2024-10-30T21:14:29Z</dcterms:created>
  <dcterms:modified xsi:type="dcterms:W3CDTF">2024-10-30T21:34:10Z</dcterms:modified>
</cp:coreProperties>
</file>