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8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4E19"/>
    <a:srgbClr val="FECC2B"/>
    <a:srgbClr val="14A4DA"/>
    <a:srgbClr val="BFBFBF"/>
    <a:srgbClr val="CDCDCD"/>
    <a:srgbClr val="DFDFDF"/>
    <a:srgbClr val="ECECEC"/>
    <a:srgbClr val="DBF48C"/>
    <a:srgbClr val="CCD7D6"/>
    <a:srgbClr val="B5D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563" autoAdjust="0"/>
  </p:normalViewPr>
  <p:slideViewPr>
    <p:cSldViewPr snapToGrid="0" snapToObjects="1">
      <p:cViewPr varScale="1">
        <p:scale>
          <a:sx n="87" d="100"/>
          <a:sy n="87" d="100"/>
        </p:scale>
        <p:origin x="-16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18/04/17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‹Nr.›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4409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14:ripple dir="rd"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18/04/17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810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14:ripple dir="rd"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18/04/17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11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14:ripple dir="rd"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18/04/17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15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14:ripple dir="rd"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18/04/17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63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14:ripple dir="rd"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18/04/17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60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14:ripple dir="rd"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18/04/17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08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14:ripple dir="rd"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18/04/17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24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14:ripple dir="rd"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18/04/17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84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14:ripple dir="rd"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18/04/17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2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14:ripple dir="rd"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6078-59C6-6649-AA44-91FB9C51CB94}" type="datetimeFigureOut">
              <a:rPr lang="es-ES" smtClean="0"/>
              <a:t>18/04/17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10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14:ripple dir="rd"/>
      </p:transition>
    </mc:Choice>
    <mc:Fallback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6078-59C6-6649-AA44-91FB9C51CB94}" type="datetimeFigureOut">
              <a:rPr lang="es-ES" smtClean="0"/>
              <a:t>18/04/17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34378-561E-2645-A00A-4E80AE0C3E9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5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3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>
        <p14:ripple dir="rd"/>
      </p:transition>
    </mc:Choice>
    <mc:Fallback>
      <p:transition xmlns:p14="http://schemas.microsoft.com/office/powerpoint/2010/main" spd="slow" advClick="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63176" y="1418226"/>
            <a:ext cx="8277412" cy="392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VE" sz="3200" b="1" dirty="0"/>
              <a:t>APLICACIÓN MÓVIL PARA LA UBICACIÓN E INFORMACIÓN ESPECÍFICA DE LOS ESPACIOS FÍSICOS DE UNA UNIVERSIDAD UTILIZANDO REALIDAD AUMENTADA Y </a:t>
            </a:r>
            <a:r>
              <a:rPr lang="es-VE" sz="3200" b="1" dirty="0" smtClean="0"/>
              <a:t>NFC</a:t>
            </a:r>
          </a:p>
          <a:p>
            <a:pPr algn="ctr">
              <a:lnSpc>
                <a:spcPct val="120000"/>
              </a:lnSpc>
            </a:pPr>
            <a:endParaRPr lang="es-VE" sz="3200" b="1" dirty="0" smtClean="0"/>
          </a:p>
          <a:p>
            <a:pPr algn="ctr">
              <a:lnSpc>
                <a:spcPct val="120000"/>
              </a:lnSpc>
            </a:pPr>
            <a:r>
              <a:rPr lang="es-VE" sz="2400" dirty="0" smtClean="0"/>
              <a:t>Caracas, Mayo 2017</a:t>
            </a:r>
            <a:endParaRPr lang="es-ES_tradnl" sz="2400" dirty="0"/>
          </a:p>
          <a:p>
            <a:pPr algn="ctr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18324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28660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96658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56720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661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9980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01655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99030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9147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57179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987517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4 CuadroTexto"/>
          <p:cNvSpPr txBox="1"/>
          <p:nvPr/>
        </p:nvSpPr>
        <p:spPr>
          <a:xfrm>
            <a:off x="228600" y="1334213"/>
            <a:ext cx="8686800" cy="394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100" dirty="0" smtClean="0"/>
              <a:t>La</a:t>
            </a:r>
            <a:endParaRPr lang="es-ES" sz="21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100" dirty="0" err="1" smtClean="0"/>
              <a:t>Objetivos</a:t>
            </a:r>
            <a:endParaRPr lang="es-ES" sz="21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100" dirty="0" smtClean="0"/>
              <a:t>Metodología de </a:t>
            </a:r>
            <a:r>
              <a:rPr lang="es-ES" sz="2100" dirty="0" smtClean="0"/>
              <a:t>trabajo</a:t>
            </a:r>
            <a:endParaRPr lang="es-ES" sz="21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100" dirty="0" err="1" smtClean="0"/>
              <a:t>Desarrollo</a:t>
            </a:r>
            <a:r>
              <a:rPr lang="en-US" sz="2100" dirty="0" smtClean="0"/>
              <a:t> del </a:t>
            </a:r>
            <a:r>
              <a:rPr lang="en-US" sz="2100" dirty="0" err="1" smtClean="0"/>
              <a:t>trabajo</a:t>
            </a:r>
            <a:endParaRPr lang="en-US" sz="2100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100" dirty="0" smtClean="0"/>
              <a:t>Resultados</a:t>
            </a:r>
            <a:endParaRPr lang="es-ES" sz="21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100" dirty="0" smtClean="0"/>
              <a:t>Demostración</a:t>
            </a:r>
            <a:endParaRPr lang="en-US" sz="21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100" dirty="0" smtClean="0"/>
              <a:t>Conclusiones y </a:t>
            </a:r>
            <a:r>
              <a:rPr lang="es-ES" sz="2100" dirty="0" smtClean="0"/>
              <a:t>recomendaciones</a:t>
            </a:r>
            <a:endParaRPr lang="es-ES" sz="21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s-ES" sz="2100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30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2290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6133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9083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3485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95743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69950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27764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3997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7335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4182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856997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2345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10389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01860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49295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67431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20781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0068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7884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6523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2" name="CuadroTexto 1"/>
          <p:cNvSpPr txBox="1"/>
          <p:nvPr/>
        </p:nvSpPr>
        <p:spPr>
          <a:xfrm>
            <a:off x="558213" y="1035741"/>
            <a:ext cx="37156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RECOMENDACIONES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233043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558213" y="1035741"/>
            <a:ext cx="35391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OBJETIVO GENERAL</a:t>
            </a:r>
            <a:endParaRPr lang="es-ES" sz="3200" b="1" dirty="0"/>
          </a:p>
        </p:txBody>
      </p:sp>
      <p:sp>
        <p:nvSpPr>
          <p:cNvPr id="3" name="Rectángulo 2"/>
          <p:cNvSpPr/>
          <p:nvPr/>
        </p:nvSpPr>
        <p:spPr>
          <a:xfrm>
            <a:off x="788307" y="1941698"/>
            <a:ext cx="74889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sz="3200" dirty="0"/>
              <a:t>Desarrollar una aplicación móvil incorporando tecnología de Realidad Aumentada y NFC que facilite la ubicación e información específica de los espacios físicos de la Universidad Católica Andrés Bello</a:t>
            </a:r>
            <a:r>
              <a:rPr lang="es-VE" dirty="0"/>
              <a:t>.</a:t>
            </a:r>
            <a:r>
              <a:rPr lang="es-ES_tradnl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182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63176" y="1418226"/>
            <a:ext cx="827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¡ GRACIAS POR SU ATENCI</a:t>
            </a:r>
            <a:r>
              <a:rPr lang="es-ES" sz="2800" dirty="0" smtClean="0"/>
              <a:t>ÓN !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06264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14:rippl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15566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86096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9311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43488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98000">
              <a:srgbClr val="0A4E19"/>
            </a:gs>
            <a:gs pos="94000">
              <a:srgbClr val="FECC2B"/>
            </a:gs>
            <a:gs pos="96000">
              <a:srgbClr val="14A4DA">
                <a:alpha val="83000"/>
              </a:srgbClr>
            </a:gs>
            <a:gs pos="0">
              <a:schemeClr val="bg1">
                <a:alpha val="76000"/>
              </a:schemeClr>
            </a:gs>
            <a:gs pos="17000">
              <a:schemeClr val="bg1">
                <a:alpha val="76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c_launch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6" y="5411694"/>
            <a:ext cx="914400" cy="914400"/>
          </a:xfrm>
          <a:prstGeom prst="rect">
            <a:avLst/>
          </a:prstGeom>
        </p:spPr>
      </p:pic>
      <p:pic>
        <p:nvPicPr>
          <p:cNvPr id="16" name="Imagen 15" descr="LogoUCAB600x1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06"/>
            <a:ext cx="3839881" cy="78717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065059" y="5734425"/>
            <a:ext cx="29732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Sears </a:t>
            </a:r>
            <a:r>
              <a:rPr lang="es-ES" sz="1600" b="1" dirty="0" err="1" smtClean="0"/>
              <a:t>Zuñiga</a:t>
            </a:r>
            <a:r>
              <a:rPr lang="es-ES" sz="1600" b="1" dirty="0" smtClean="0"/>
              <a:t>, Teddy John</a:t>
            </a:r>
          </a:p>
          <a:p>
            <a:r>
              <a:rPr lang="es-ES" sz="1600" b="1" dirty="0" smtClean="0"/>
              <a:t>Villamizar Meza, Sandra </a:t>
            </a:r>
            <a:r>
              <a:rPr lang="es-ES" sz="1600" b="1" dirty="0" err="1" smtClean="0"/>
              <a:t>Lisett</a:t>
            </a:r>
            <a:endParaRPr lang="es-ES" sz="16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613647" y="4332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558117" y="248628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Escuela de Ingeniería Informática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5910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156</TotalTime>
  <Words>635</Words>
  <Application>Microsoft Macintosh PowerPoint</Application>
  <PresentationFormat>Presentación en pantalla (4:3)</PresentationFormat>
  <Paragraphs>134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Villamizar</dc:creator>
  <cp:lastModifiedBy>Sandra Villamizar</cp:lastModifiedBy>
  <cp:revision>19</cp:revision>
  <dcterms:created xsi:type="dcterms:W3CDTF">2017-04-18T19:37:11Z</dcterms:created>
  <dcterms:modified xsi:type="dcterms:W3CDTF">2017-04-18T22:49:36Z</dcterms:modified>
</cp:coreProperties>
</file>