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E19"/>
    <a:srgbClr val="FECC2B"/>
    <a:srgbClr val="14A4DA"/>
    <a:srgbClr val="BFBFBF"/>
    <a:srgbClr val="CDCDCD"/>
    <a:srgbClr val="DFDFDF"/>
    <a:srgbClr val="ECECEC"/>
    <a:srgbClr val="DBF48C"/>
    <a:srgbClr val="CCD7D6"/>
    <a:srgbClr val="B5D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563" autoAdjust="0"/>
  </p:normalViewPr>
  <p:slideViewPr>
    <p:cSldViewPr snapToGrid="0" snapToObjects="1">
      <p:cViewPr varScale="1">
        <p:scale>
          <a:sx n="85" d="100"/>
          <a:sy n="85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18/04/17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‹Nr.›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440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81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11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15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18/04/17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6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08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2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84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3176" y="1418226"/>
            <a:ext cx="8277412" cy="392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VE" sz="3200" b="1" dirty="0"/>
              <a:t>APLICACIÓN MÓVIL PARA LA UBICACIÓN E INFORMACIÓN ESPECÍFICA DE LOS ESPACIOS FÍSICOS DE UNA UNIVERSIDAD UTILIZANDO REALIDAD AUMENTADA Y </a:t>
            </a:r>
            <a:r>
              <a:rPr lang="es-VE" sz="3200" b="1" dirty="0" smtClean="0"/>
              <a:t>NFC</a:t>
            </a:r>
          </a:p>
          <a:p>
            <a:pPr algn="ctr">
              <a:lnSpc>
                <a:spcPct val="120000"/>
              </a:lnSpc>
            </a:pPr>
            <a:endParaRPr lang="es-VE" sz="3200" b="1" dirty="0" smtClean="0"/>
          </a:p>
          <a:p>
            <a:pPr algn="ctr">
              <a:lnSpc>
                <a:spcPct val="120000"/>
              </a:lnSpc>
            </a:pPr>
            <a:r>
              <a:rPr lang="es-VE" sz="2400" dirty="0" smtClean="0"/>
              <a:t>Caracas, Mayo 2017</a:t>
            </a:r>
            <a:endParaRPr lang="es-ES_tradnl" sz="2400" dirty="0"/>
          </a:p>
          <a:p>
            <a:pPr algn="ctr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1832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8660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9665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5672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661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9980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0165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9903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9147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5717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8751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9730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2290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6133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083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3485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5743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9950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7764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3997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7335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4182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5699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2345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0389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0186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4929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7431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0781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0068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7884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6523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3304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5182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0626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1556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6096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9311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3488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</a:t>
            </a:r>
            <a:r>
              <a:rPr lang="es-ES" b="1" dirty="0" smtClean="0"/>
              <a:t>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5910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128</TotalTime>
  <Words>584</Words>
  <Application>Microsoft Macintosh PowerPoint</Application>
  <PresentationFormat>Presentación en pantalla (4:3)</PresentationFormat>
  <Paragraphs>123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Villamizar</dc:creator>
  <cp:lastModifiedBy>Sandra Villamizar</cp:lastModifiedBy>
  <cp:revision>13</cp:revision>
  <dcterms:created xsi:type="dcterms:W3CDTF">2017-04-18T19:37:11Z</dcterms:created>
  <dcterms:modified xsi:type="dcterms:W3CDTF">2017-04-18T21:45:58Z</dcterms:modified>
</cp:coreProperties>
</file>