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E19"/>
    <a:srgbClr val="FECC2B"/>
    <a:srgbClr val="14A4DA"/>
    <a:srgbClr val="BFBFBF"/>
    <a:srgbClr val="CDCDCD"/>
    <a:srgbClr val="DFDFDF"/>
    <a:srgbClr val="ECECEC"/>
    <a:srgbClr val="DBF48C"/>
    <a:srgbClr val="CCD7D6"/>
    <a:srgbClr val="B5D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63" autoAdjust="0"/>
  </p:normalViewPr>
  <p:slideViewPr>
    <p:cSldViewPr snapToGrid="0" snapToObjects="1">
      <p:cViewPr varScale="1">
        <p:scale>
          <a:sx n="87" d="100"/>
          <a:sy n="87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‹Nr.›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4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8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1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1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6078-59C6-6649-AA44-91FB9C51CB94}" type="datetimeFigureOut">
              <a:rPr lang="es-ES" smtClean="0"/>
              <a:t>20/04/17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176" y="1418226"/>
            <a:ext cx="8277412" cy="392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VE" sz="3200" b="1" dirty="0"/>
              <a:t>APLICACIÓN MÓVIL PARA LA UBICACIÓN E INFORMACIÓN ESPECÍFICA DE LOS ESPACIOS FÍSICOS DE UNA UNIVERSIDAD UTILIZANDO REALIDAD AUMENTADA Y </a:t>
            </a:r>
            <a:r>
              <a:rPr lang="es-VE" sz="3200" b="1" dirty="0" smtClean="0"/>
              <a:t>NFC</a:t>
            </a:r>
          </a:p>
          <a:p>
            <a:pPr algn="ctr">
              <a:lnSpc>
                <a:spcPct val="120000"/>
              </a:lnSpc>
            </a:pPr>
            <a:endParaRPr lang="es-VE" sz="3200" b="1" dirty="0" smtClean="0"/>
          </a:p>
          <a:p>
            <a:pPr algn="ctr">
              <a:lnSpc>
                <a:spcPct val="120000"/>
              </a:lnSpc>
            </a:pPr>
            <a:r>
              <a:rPr lang="es-VE" sz="2400" dirty="0" smtClean="0"/>
              <a:t>Caracas, Mayo 2017</a:t>
            </a:r>
            <a:endParaRPr lang="es-ES_tradnl" sz="2400" dirty="0"/>
          </a:p>
          <a:p>
            <a:pPr algn="ctr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183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866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966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56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66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998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016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990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14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571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875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4 CuadroTexto"/>
          <p:cNvSpPr txBox="1"/>
          <p:nvPr/>
        </p:nvSpPr>
        <p:spPr>
          <a:xfrm>
            <a:off x="228600" y="1334213"/>
            <a:ext cx="8686800" cy="394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La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Objetivos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Metodología de trabajo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Desarrollo</a:t>
            </a:r>
            <a:r>
              <a:rPr lang="en-US" sz="2100" dirty="0" smtClean="0"/>
              <a:t> del </a:t>
            </a:r>
            <a:r>
              <a:rPr lang="en-US" sz="2100" dirty="0" err="1" smtClean="0"/>
              <a:t>trabajo</a:t>
            </a:r>
            <a:endParaRPr lang="en-US" sz="2100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Resultados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Demostración</a:t>
            </a:r>
            <a:endParaRPr lang="en-U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Conclusiones y recomendaciones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s-ES" sz="21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229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613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08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348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574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95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776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39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733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418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569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234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038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0186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492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743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078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006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788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652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58213" y="1035741"/>
            <a:ext cx="3715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RECOMENDACIONES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2330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539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 GENERAL</a:t>
            </a:r>
            <a:endParaRPr lang="es-ES" sz="3200" b="1" dirty="0"/>
          </a:p>
        </p:txBody>
      </p:sp>
      <p:sp>
        <p:nvSpPr>
          <p:cNvPr id="3" name="Rectángulo 2"/>
          <p:cNvSpPr/>
          <p:nvPr/>
        </p:nvSpPr>
        <p:spPr>
          <a:xfrm>
            <a:off x="788307" y="1941698"/>
            <a:ext cx="7488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dirty="0"/>
              <a:t>Desarrollar una aplicación móvil incorporando tecnología de Realidad Aumentada y NFC que facilite la ubicación e información específica de los espacios físicos de la Universidad Católica Andrés Bello</a:t>
            </a:r>
            <a:r>
              <a:rPr lang="es-VE" dirty="0"/>
              <a:t>.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8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63176" y="1418226"/>
            <a:ext cx="827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¡ GRACIAS POR SU ATENCIÓN !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06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40795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 </a:t>
            </a:r>
            <a:r>
              <a:rPr lang="es-ES" sz="3200" b="1" dirty="0" smtClean="0"/>
              <a:t>ESPEC</a:t>
            </a:r>
            <a:r>
              <a:rPr lang="es-ES" sz="3200" b="1" dirty="0" smtClean="0"/>
              <a:t>Í</a:t>
            </a:r>
            <a:r>
              <a:rPr lang="es-ES" sz="3200" b="1" dirty="0" smtClean="0"/>
              <a:t>FICOS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VE" sz="2000" dirty="0"/>
              <a:t>Diseñar e implementar un buscador para seleccionar el lugar que se desea encontrar</a:t>
            </a:r>
            <a:r>
              <a:rPr lang="es-VE" sz="2000" dirty="0" smtClean="0"/>
              <a:t>.</a:t>
            </a:r>
          </a:p>
          <a:p>
            <a:pPr lvl="0"/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Diseñar e implementar un módulo para la geolocalización a través de Realidad Aumentada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Determinar, seleccionar y analizar puntos clave para facilitar la ubicación rápida del usuario haciendo uso de NFC o Realidad Aumentada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Diseñar e implementar un módulo que suministre información de interés combinando NFC y Realidad Aumentada</a:t>
            </a:r>
            <a:r>
              <a:rPr lang="es-VE" sz="2000" dirty="0" smtClean="0"/>
              <a:t>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6155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40795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 </a:t>
            </a:r>
            <a:r>
              <a:rPr lang="es-ES" sz="3200" b="1" dirty="0" smtClean="0"/>
              <a:t>ESPEC</a:t>
            </a:r>
            <a:r>
              <a:rPr lang="es-ES" sz="3200" b="1" dirty="0" smtClean="0"/>
              <a:t>Í</a:t>
            </a:r>
            <a:r>
              <a:rPr lang="es-ES" sz="3200" b="1" dirty="0" smtClean="0"/>
              <a:t>FICOS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una Base de Datos que contenga la información necesaria para el uso de la aplicación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 módulo de guía al usuario y consejos útiles que permita ayudarlo en el correcto uso de la aplicación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una interfaz gráfica amigable que interactuará con el usuario en los diferentes módulos de la aplicación. </a:t>
            </a:r>
            <a:endParaRPr lang="es-VE" sz="2000" dirty="0" smtClean="0"/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 Backend que maneje toda la lógica y servicios web de la aplicación.  </a:t>
            </a:r>
            <a:endParaRPr lang="es-ES_tradnl" sz="2000" dirty="0"/>
          </a:p>
          <a:p>
            <a:pPr lvl="0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8609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31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348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591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174</TotalTime>
  <Words>784</Words>
  <Application>Microsoft Macintosh PowerPoint</Application>
  <PresentationFormat>Presentación en pantalla (4:3)</PresentationFormat>
  <Paragraphs>150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Villamizar</dc:creator>
  <cp:lastModifiedBy>Sandra Villamizar</cp:lastModifiedBy>
  <cp:revision>21</cp:revision>
  <dcterms:created xsi:type="dcterms:W3CDTF">2017-04-18T19:37:11Z</dcterms:created>
  <dcterms:modified xsi:type="dcterms:W3CDTF">2017-04-20T14:55:01Z</dcterms:modified>
</cp:coreProperties>
</file>