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 autoAdjust="0"/>
    <p:restoredTop sz="94673"/>
  </p:normalViewPr>
  <p:slideViewPr>
    <p:cSldViewPr>
      <p:cViewPr varScale="1">
        <p:scale>
          <a:sx n="107" d="100"/>
          <a:sy n="107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Horses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7" formatCode="_(* #,##0.00_);_(* \(#,##0.00\);_(* &quot;-&quot;??_);_(@_)">
                  <c:v>0.50700000000000001</c:v>
                </c:pt>
                <c:pt idx="8" formatCode="_(* #,##0.00_);_(* \(#,##0.00\);_(* &quot;-&quot;??_);_(@_)">
                  <c:v>0.45500000000000002</c:v>
                </c:pt>
                <c:pt idx="9" formatCode="_(* #,##0.00_);_(* \(#,##0.00\);_(* &quot;-&quot;??_);_(@_)">
                  <c:v>1.5249999999999999</c:v>
                </c:pt>
                <c:pt idx="10" formatCode="_(* #,##0.00_);_(* \(#,##0.00\);_(* &quot;-&quot;??_);_(@_)">
                  <c:v>2.2200000000000002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B-1B4D-A0CF-4386AD88F5A0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Chickens</c:v>
                </c:pt>
              </c:strCache>
            </c:strRef>
          </c:tx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6.4780000000000006</c:v>
                </c:pt>
                <c:pt idx="8">
                  <c:v>5.8330000000000002</c:v>
                </c:pt>
                <c:pt idx="9">
                  <c:v>5.8309999999999995</c:v>
                </c:pt>
                <c:pt idx="10">
                  <c:v>3.4999999999999996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FB-1B4D-A0CF-4386AD88F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en-US"/>
          </a:p>
        </c:txPr>
        <c:crossAx val="83147008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83147008"/>
        <c:scaling>
          <c:orientation val="minMax"/>
        </c:scaling>
        <c:delete val="0"/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min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en-US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overlay val="0"/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Arial"/>
            </a:rPr>
            <a:t>$6.3</a:t>
          </a: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$7.4</a:t>
          </a: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$7.0</a:t>
          </a: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$5.7</a:t>
          </a:r>
        </a:p>
      </cdr:txBody>
    </cdr:sp>
  </cdr:relSizeAnchor>
</c:userShape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10/6/24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1" dirty="0">
                <a:solidFill>
                  <a:prstClr val="black"/>
                </a:solidFill>
                <a:latin typeface="Arial"/>
              </a:rPr>
              <a:t>My First </a:t>
            </a:r>
            <a:r>
              <a:rPr lang="en-US" sz="2800" b="1" dirty="0" err="1">
                <a:solidFill>
                  <a:prstClr val="black"/>
                </a:solidFill>
                <a:latin typeface="Arial"/>
              </a:rPr>
              <a:t>Powerpoint</a:t>
            </a:r>
            <a:endParaRPr lang="en-US" sz="2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2313" y="4648201"/>
            <a:ext cx="77724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z="2800">
                <a:solidFill>
                  <a:prstClr val="black"/>
                </a:solidFill>
                <a:latin typeface="Arial"/>
                <a:cs typeface="Arial"/>
              </a:rPr>
              <a:t>Jan X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z="2800">
                <a:solidFill>
                  <a:prstClr val="black"/>
                </a:solidFill>
                <a:latin typeface="Arial"/>
                <a:cs typeface="Arial"/>
              </a:rPr>
              <a:t>Department of Slides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z="2800">
                <a:solidFill>
                  <a:prstClr val="black"/>
                </a:solidFill>
                <a:latin typeface="Arial"/>
                <a:cs typeface="Arial"/>
              </a:rPr>
              <a:t>January 2024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z="2800">
                <a:solidFill>
                  <a:prstClr val="black"/>
                </a:solidFill>
                <a:latin typeface="Arial"/>
                <a:cs typeface="Arial"/>
              </a:rPr>
              <a:t>London</a:t>
            </a:r>
          </a:p>
        </p:txBody>
      </p:sp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z="2800"/>
              <a:t>Introducing Dickinson United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800" dirty="0"/>
              <a:t>Dickinson: From steeds to hens, we deliver</a:t>
            </a:r>
            <a:endParaRPr lang="en-US" sz="2000" dirty="0">
              <a:cs typeface="Arial"/>
            </a:endParaRP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800" dirty="0"/>
              <a:t>Family-owned since 1985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endParaRPr lang="en-US" sz="2000" dirty="0"/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endParaRPr lang="en-US" sz="2000" dirty="0"/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800" dirty="0"/>
              <a:t>Quality equine and poultry in one place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800" dirty="0"/>
              <a:t>Ethical and sustainable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3886200" cy="552450"/>
          </a:xfrm>
        </p:spPr>
        <p:txBody>
          <a:bodyPr>
            <a:normAutofit fontScale="90000"/>
          </a:bodyPr>
          <a:lstStyle/>
          <a:p>
            <a:r>
              <a:rPr lang="en-US" dirty="0" sz="2800"/>
              <a:t>Our Sales Went UP in the past!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307048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z="2800"/>
              <a:t>Table of Sales – not bad, huh?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2094051"/>
              </p:ext>
            </p:extLst>
          </p:nvPr>
        </p:nvGraphicFramePr>
        <p:xfrm>
          <a:off x="533400" y="1676400"/>
          <a:ext cx="8153400" cy="441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Product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/>
                          <a:cs typeface="Arial"/>
                        </a:rPr>
                        <a:t>2009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Arial"/>
                        </a:rPr>
                        <a:t>2010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Arial"/>
                        </a:rPr>
                        <a:t>2011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Horses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0.5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Chickens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6.5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5.8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Cats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Mice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  <a:cs typeface="Arial"/>
                        </a:rPr>
                        <a:t>Frogs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Snails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z="2800"/>
              <a:t>Investment </a:t>
            </a:r>
            <a:r>
              <a:rPr lang="en-US" sz="2800"/>
              <a:t>Opptunity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800" dirty="0"/>
              <a:t>Dickinson is seeking $2.5 million in equity investment to fuel our expansion plans. We're offering a 20% ownership stake in our unique horse and chicken retail business. The minimum investment is set at $250,000. Funds will be allocated towards a new state-of-the-art facility, inventory expansion, and targeted marketing initiatives. We project a 15% annual return on investment over the next 5 years. Our exit strategy includes potential buyout options or an IPO within 7-10 years.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800" dirty="0"/>
              <a:t>Interested investors are invited to contact CEO Sarah Dickinson directly for access to detailed financials and our comprehensive business plan.</a:t>
            </a:r>
            <a:endParaRPr lang="en-US" sz="2000" dirty="0"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z="2800"/>
              <a:t>Type image caption 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z="2800"/>
              <a:t>This is our headquarters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>
          <a:xfrm>
            <a:off x="2441825" y="838200"/>
            <a:ext cx="6248400" cy="4495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162517"/>
            <a:ext cx="8229600" cy="5329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7F7F7F"/>
                </a:solidFill>
                <a:cs typeface="Arial"/>
              </a:rPr>
              <a:t>Thank</a:t>
            </a:r>
            <a:r>
              <a:rPr lang="en-US" sz="2800" b="1" dirty="0">
                <a:solidFill>
                  <a:srgbClr val="7F7F7F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7F7F7F"/>
                </a:solidFill>
                <a:cs typeface="Arial"/>
              </a:rPr>
              <a:t>you</a:t>
            </a:r>
            <a:r>
              <a:rPr lang="en-US" sz="2800" b="1" dirty="0">
                <a:solidFill>
                  <a:srgbClr val="7F7F7F"/>
                </a:solidFill>
                <a:cs typeface="Arial"/>
              </a:rPr>
              <a:t>!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0396"/>
      </p:ext>
    </p:extLst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207</TotalTime>
  <Words>224</Words>
  <Application>Microsoft Macintosh PowerPoint</Application>
  <PresentationFormat>On-screen Show (4:3)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Dickinson_Template_red</vt:lpstr>
      <vt:lpstr>PowerPoint Presentation</vt:lpstr>
      <vt:lpstr>Introducing Dickinson United</vt:lpstr>
      <vt:lpstr>Our Sales Went UP in the past!</vt:lpstr>
      <vt:lpstr>Table of Sales – not bad, huh?</vt:lpstr>
      <vt:lpstr>Investment Opptunity</vt:lpstr>
      <vt:lpstr>This is our headquarters</vt:lpstr>
      <vt:lpstr>Thank you!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rachita s</cp:lastModifiedBy>
  <cp:revision>9</cp:revision>
  <dcterms:created xsi:type="dcterms:W3CDTF">2012-03-02T03:45:19Z</dcterms:created>
  <dcterms:modified xsi:type="dcterms:W3CDTF">2024-10-06T06:48:42Z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2024-10-05T13:30:47Z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b2c6cd7a-5b8c-4ea6-a9f7-8c1970b78b77</vt:lpwstr>
  </property>
  <property fmtid="{D5CDD505-2E9C-101B-9397-08002B2CF9AE}" pid="8" name="MSIP_Label_549ac42a-3eb4-4074-b885-aea26bd6241e_ContentBits">
    <vt:lpwstr>0</vt:lpwstr>
  </property>
</Properties>
</file>