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81" r:id="rId12"/>
    <p:sldId id="267" r:id="rId13"/>
    <p:sldId id="268" r:id="rId14"/>
    <p:sldId id="269" r:id="rId15"/>
    <p:sldId id="279" r:id="rId16"/>
    <p:sldId id="266" r:id="rId17"/>
    <p:sldId id="282" r:id="rId18"/>
    <p:sldId id="283" r:id="rId19"/>
    <p:sldId id="265" r:id="rId20"/>
    <p:sldId id="270" r:id="rId21"/>
    <p:sldId id="275" r:id="rId22"/>
    <p:sldId id="271" r:id="rId23"/>
    <p:sldId id="272" r:id="rId24"/>
    <p:sldId id="273" r:id="rId25"/>
    <p:sldId id="274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01338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3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63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2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3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94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4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27792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23225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22653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8399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67229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38454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83722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05665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33459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4863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2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ransition spd="slow">
    <p:randomBar dir="vert"/>
    <p:sndAc>
      <p:stSnd>
        <p:snd r:embed="rId19" name="click.wav"/>
      </p:stSnd>
    </p:sndAc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D07FD7-6AD8-4728-8C5F-AF8F89A86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189719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                              Group Members –     </a:t>
            </a:r>
            <a:r>
              <a:rPr lang="en-US" sz="2000" dirty="0" err="1"/>
              <a:t>Sohail</a:t>
            </a:r>
            <a:r>
              <a:rPr lang="en-US" sz="2000" dirty="0"/>
              <a:t> Inamdar     (220343120037)</a:t>
            </a:r>
          </a:p>
          <a:p>
            <a:pPr algn="just"/>
            <a:r>
              <a:rPr lang="en-US" sz="2000" dirty="0"/>
              <a:t>                                                                 Aditya Nair            (220343120003)</a:t>
            </a:r>
          </a:p>
          <a:p>
            <a:pPr algn="just"/>
            <a:r>
              <a:rPr lang="en-US" sz="2000" dirty="0"/>
              <a:t>                                                                 Sadanand Gobade (220343120036)</a:t>
            </a:r>
          </a:p>
          <a:p>
            <a:pPr algn="just"/>
            <a:r>
              <a:rPr lang="en-US" sz="2000" dirty="0"/>
              <a:t>                                       			         Sujeet Shinde         (220343120102)</a:t>
            </a:r>
          </a:p>
          <a:p>
            <a:pPr algn="just"/>
            <a:r>
              <a:rPr lang="en-US" dirty="0"/>
              <a:t>                              </a:t>
            </a:r>
            <a:r>
              <a:rPr lang="en-US" sz="2000" dirty="0"/>
              <a:t>Project Guide –          Mrs. Harshita Maheshwari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B5D09-3F9A-98FA-F604-4615D846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431" y="1447800"/>
            <a:ext cx="683326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81575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3A452F-0BD7-85DD-4254-3FFAEB872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810" y="358218"/>
            <a:ext cx="11603670" cy="6165129"/>
          </a:xfrm>
        </p:spPr>
      </p:pic>
    </p:spTree>
    <p:extLst>
      <p:ext uri="{BB962C8B-B14F-4D97-AF65-F5344CB8AC3E}">
        <p14:creationId xmlns:p14="http://schemas.microsoft.com/office/powerpoint/2010/main" val="4209258423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8454B-DD13-B8EF-196D-16ED035BB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111" y="270808"/>
            <a:ext cx="11615777" cy="6403370"/>
          </a:xfrm>
        </p:spPr>
      </p:pic>
    </p:spTree>
    <p:extLst>
      <p:ext uri="{BB962C8B-B14F-4D97-AF65-F5344CB8AC3E}">
        <p14:creationId xmlns:p14="http://schemas.microsoft.com/office/powerpoint/2010/main" val="1757268831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2DC9CE-8102-C9EF-EECD-C5267F32C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971" y="360575"/>
            <a:ext cx="11432028" cy="6191054"/>
          </a:xfrm>
        </p:spPr>
      </p:pic>
    </p:spTree>
    <p:extLst>
      <p:ext uri="{BB962C8B-B14F-4D97-AF65-F5344CB8AC3E}">
        <p14:creationId xmlns:p14="http://schemas.microsoft.com/office/powerpoint/2010/main" val="1881252756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278CF7-E0CC-7F11-647D-CA27E28F3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171" y="341721"/>
            <a:ext cx="11511321" cy="6191054"/>
          </a:xfrm>
        </p:spPr>
      </p:pic>
    </p:spTree>
    <p:extLst>
      <p:ext uri="{BB962C8B-B14F-4D97-AF65-F5344CB8AC3E}">
        <p14:creationId xmlns:p14="http://schemas.microsoft.com/office/powerpoint/2010/main" val="3460658600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638414-2D9E-71ED-8F0C-7CB0FB0D0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658" y="360575"/>
            <a:ext cx="11560108" cy="6191054"/>
          </a:xfrm>
        </p:spPr>
      </p:pic>
    </p:spTree>
    <p:extLst>
      <p:ext uri="{BB962C8B-B14F-4D97-AF65-F5344CB8AC3E}">
        <p14:creationId xmlns:p14="http://schemas.microsoft.com/office/powerpoint/2010/main" val="2302332774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D74D2E-9FFC-F1AC-FCAD-70487C72D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9939" y="351147"/>
            <a:ext cx="11539800" cy="6106214"/>
          </a:xfrm>
        </p:spPr>
      </p:pic>
    </p:spTree>
    <p:extLst>
      <p:ext uri="{BB962C8B-B14F-4D97-AF65-F5344CB8AC3E}">
        <p14:creationId xmlns:p14="http://schemas.microsoft.com/office/powerpoint/2010/main" val="284944368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8837D6-A492-5ED8-3B9C-921853C7F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961" y="216816"/>
            <a:ext cx="11658078" cy="6466788"/>
          </a:xfrm>
        </p:spPr>
      </p:pic>
    </p:spTree>
    <p:extLst>
      <p:ext uri="{BB962C8B-B14F-4D97-AF65-F5344CB8AC3E}">
        <p14:creationId xmlns:p14="http://schemas.microsoft.com/office/powerpoint/2010/main" val="1821139916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1A8B44-8C78-0CA3-72C1-01ECA3BB6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382" y="185966"/>
            <a:ext cx="11817647" cy="6544771"/>
          </a:xfrm>
        </p:spPr>
      </p:pic>
    </p:spTree>
    <p:extLst>
      <p:ext uri="{BB962C8B-B14F-4D97-AF65-F5344CB8AC3E}">
        <p14:creationId xmlns:p14="http://schemas.microsoft.com/office/powerpoint/2010/main" val="380201860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1B1EA-6373-69ED-79C0-FF7145B0C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518" y="227315"/>
            <a:ext cx="11814963" cy="6403369"/>
          </a:xfrm>
        </p:spPr>
      </p:pic>
    </p:spTree>
    <p:extLst>
      <p:ext uri="{BB962C8B-B14F-4D97-AF65-F5344CB8AC3E}">
        <p14:creationId xmlns:p14="http://schemas.microsoft.com/office/powerpoint/2010/main" val="3013238975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56A0B0-9582-7970-2ABF-14D5CC495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8831" y="445414"/>
            <a:ext cx="11344674" cy="6077933"/>
          </a:xfrm>
        </p:spPr>
      </p:pic>
    </p:spTree>
    <p:extLst>
      <p:ext uri="{BB962C8B-B14F-4D97-AF65-F5344CB8AC3E}">
        <p14:creationId xmlns:p14="http://schemas.microsoft.com/office/powerpoint/2010/main" val="3137324397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C15D-E62D-4E60-B4F2-19406C79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A55A1-0BE5-439E-BAC3-714FCED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36034"/>
            <a:ext cx="9872871" cy="47840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Choice of topic</a:t>
            </a:r>
          </a:p>
          <a:p>
            <a:r>
              <a:rPr lang="en-US" dirty="0"/>
              <a:t>Proposed System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Proposed System Model</a:t>
            </a:r>
          </a:p>
          <a:p>
            <a:r>
              <a:rPr lang="en-US" dirty="0"/>
              <a:t>Proposed Approach</a:t>
            </a:r>
          </a:p>
          <a:p>
            <a:r>
              <a:rPr lang="en-US" dirty="0"/>
              <a:t>Screenshot</a:t>
            </a:r>
          </a:p>
          <a:p>
            <a:r>
              <a:rPr lang="en-US" dirty="0"/>
              <a:t>System Requirements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Advantages &amp; Limitations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Scopes</a:t>
            </a:r>
          </a:p>
          <a:p>
            <a:r>
              <a:rPr lang="en-US" dirty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947133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D71A-5702-452E-B29C-575602C2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6F78-2F81-46DE-B1AD-64642E27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/>
              <a:t>Software Requirements:</a:t>
            </a:r>
          </a:p>
          <a:p>
            <a:pPr marL="45720" indent="0">
              <a:buNone/>
            </a:pPr>
            <a:r>
              <a:rPr lang="en-IN" dirty="0"/>
              <a:t>•	Windows </a:t>
            </a:r>
          </a:p>
          <a:p>
            <a:pPr marL="45720" indent="0">
              <a:buNone/>
            </a:pPr>
            <a:r>
              <a:rPr lang="en-IN" dirty="0"/>
              <a:t>•	Eclipse, MySQL, Google Chrome, Visual Studio Code</a:t>
            </a:r>
          </a:p>
          <a:p>
            <a:pPr marL="45720" indent="0">
              <a:buNone/>
            </a:pPr>
            <a:r>
              <a:rPr lang="en-IN" dirty="0"/>
              <a:t>Hardware Components:</a:t>
            </a:r>
          </a:p>
          <a:p>
            <a:pPr marL="45720" indent="0">
              <a:buNone/>
            </a:pPr>
            <a:r>
              <a:rPr lang="en-IN" dirty="0"/>
              <a:t>•	Processor – i5, </a:t>
            </a:r>
            <a:r>
              <a:rPr lang="en-IN" dirty="0" err="1"/>
              <a:t>Ryzen</a:t>
            </a:r>
            <a:r>
              <a:rPr lang="en-IN" dirty="0"/>
              <a:t> 5</a:t>
            </a:r>
          </a:p>
          <a:p>
            <a:pPr marL="45720" indent="0">
              <a:buNone/>
            </a:pPr>
            <a:r>
              <a:rPr lang="en-IN" dirty="0"/>
              <a:t>•	SSD– 256 GB</a:t>
            </a:r>
          </a:p>
          <a:p>
            <a:pPr marL="45720" indent="0">
              <a:buNone/>
            </a:pPr>
            <a:r>
              <a:rPr lang="en-IN" dirty="0"/>
              <a:t>•	Memory – 4GB RAM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456731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11F5-ED2F-4D30-8559-B9E772FA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BC1A-75CB-4B7D-A505-2E042E2C9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AutoNum type="arabicPeriod"/>
            </a:pPr>
            <a:r>
              <a:rPr lang="en-US" dirty="0"/>
              <a:t>HTML : Page Layout has been designed in HTML.</a:t>
            </a:r>
          </a:p>
          <a:p>
            <a:pPr marL="502920" indent="-457200">
              <a:buAutoNum type="arabicPeriod"/>
            </a:pPr>
            <a:r>
              <a:rPr lang="en-US" dirty="0"/>
              <a:t>CSS : Used for all designing part.</a:t>
            </a:r>
          </a:p>
          <a:p>
            <a:pPr marL="502920" indent="-457200">
              <a:buAutoNum type="arabicPeriod"/>
            </a:pPr>
            <a:r>
              <a:rPr lang="en-US" dirty="0"/>
              <a:t>JavaScript : All Validation task and animations has been developed by JS.</a:t>
            </a:r>
          </a:p>
          <a:p>
            <a:pPr marL="502920" indent="-457200">
              <a:buAutoNum type="arabicPeriod"/>
            </a:pPr>
            <a:r>
              <a:rPr lang="en-US" dirty="0"/>
              <a:t>JAVA : All the business logic has been written in JAVA.</a:t>
            </a:r>
          </a:p>
          <a:p>
            <a:pPr marL="502920" indent="-457200">
              <a:buAutoNum type="arabicPeriod"/>
            </a:pPr>
            <a:r>
              <a:rPr lang="en-US" dirty="0"/>
              <a:t>MySQL : MySQL database has been used as database.</a:t>
            </a:r>
          </a:p>
          <a:p>
            <a:pPr marL="502920" indent="-457200">
              <a:buAutoNum type="arabicPeriod"/>
            </a:pPr>
            <a:r>
              <a:rPr lang="en-US" dirty="0"/>
              <a:t>Spring Boot : Backend will run using Spring Boot server.</a:t>
            </a:r>
          </a:p>
          <a:p>
            <a:pPr marL="502920" indent="-457200">
              <a:buAutoNum type="arabicPeriod"/>
            </a:pPr>
            <a:r>
              <a:rPr lang="en-US" dirty="0"/>
              <a:t>React JS : Frontend is written in React JS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197821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C616-0911-44F7-BE59-35C82645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C230-E770-42DE-8FCF-8D035B602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House Services</a:t>
            </a:r>
          </a:p>
          <a:p>
            <a:r>
              <a:rPr lang="en-US" dirty="0"/>
              <a:t>Can be used in other countries</a:t>
            </a:r>
          </a:p>
          <a:p>
            <a:r>
              <a:rPr lang="en-US" dirty="0"/>
              <a:t>House Services Industry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774439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F863-1C9B-4C0E-90A5-789C290C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929B2-7EA5-4CCB-9F65-790C196C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Transparency in the system.</a:t>
            </a:r>
          </a:p>
          <a:p>
            <a:pPr marL="502920" indent="-457200">
              <a:buAutoNum type="arabicPeriod"/>
            </a:pPr>
            <a:r>
              <a:rPr lang="en-US" dirty="0"/>
              <a:t>Saves Time, cost and energy.</a:t>
            </a:r>
          </a:p>
          <a:p>
            <a:pPr marL="502920" indent="-457200">
              <a:buAutoNum type="arabicPeriod"/>
            </a:pPr>
            <a:r>
              <a:rPr lang="en-US" dirty="0"/>
              <a:t>Helpers can get notifications of any new orders.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555674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69D0-CB90-45A8-B786-FEAFF263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D666-7513-494E-BDD2-57AB74B3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AutoNum type="arabicPeriod"/>
            </a:pPr>
            <a:r>
              <a:rPr lang="en-US" dirty="0"/>
              <a:t>Accurate verification of the users cannot be done online.</a:t>
            </a:r>
          </a:p>
          <a:p>
            <a:pPr marL="502920" indent="-457200">
              <a:buAutoNum type="arabicPeriod"/>
            </a:pPr>
            <a:r>
              <a:rPr lang="en-US" dirty="0"/>
              <a:t>It requires an extensive database and memory.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931837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38AD-223A-43A6-A897-5E86A103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0CB4-3D56-4B42-B0A5-8AAFAD21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House Helpers service will be designed and developed to overcome the drawbacks of old manual system and meet the requirement of modern age. </a:t>
            </a:r>
          </a:p>
          <a:p>
            <a:r>
              <a:rPr lang="en-US" dirty="0"/>
              <a:t>This system will digitalize the House Services industry and give more profit to Helpers. It will bring transparency between Customers and Helpers by removing intermediates. </a:t>
            </a:r>
          </a:p>
          <a:p>
            <a:r>
              <a:rPr lang="en-US" dirty="0"/>
              <a:t>It will save time &amp; energy of everyone using this portal. </a:t>
            </a:r>
          </a:p>
          <a:p>
            <a:r>
              <a:rPr lang="en-US" dirty="0"/>
              <a:t>Lastly it can be improved in future according to rising demand of users.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547242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A18-ECBF-4BAA-8B09-8541D93B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038B-6582-4F29-8598-19B1D99E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AutoNum type="arabicPeriod"/>
            </a:pPr>
            <a:r>
              <a:rPr lang="en-US" sz="2400" dirty="0"/>
              <a:t>For time being our project is limited to Pune City only  but as our success grow we are going to explore in other metro cities as well.</a:t>
            </a:r>
          </a:p>
          <a:p>
            <a:pPr marL="502920" indent="-457200">
              <a:buAutoNum type="arabicPeriod"/>
            </a:pPr>
            <a:r>
              <a:rPr lang="en-US" sz="2400" dirty="0"/>
              <a:t>Furthermore will be adding more services as per users demands.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6071720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9972-F5F4-4F24-8298-092B8400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9DB5-B32E-48C3-BC3A-DA4473262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Mr. Saleel Bagde for Database.</a:t>
            </a:r>
          </a:p>
          <a:p>
            <a:r>
              <a:rPr lang="en-US" dirty="0"/>
              <a:t>Mrs. Harshita Maheshwari for HTML JS &amp; CSS also she was our project guide.</a:t>
            </a:r>
          </a:p>
          <a:p>
            <a:r>
              <a:rPr lang="en-US" dirty="0"/>
              <a:t>Mrs. Mayuri </a:t>
            </a:r>
            <a:r>
              <a:rPr lang="en-US" dirty="0" err="1"/>
              <a:t>Fakirpure</a:t>
            </a:r>
            <a:r>
              <a:rPr lang="en-US" dirty="0"/>
              <a:t> for Java, Spring boot.</a:t>
            </a:r>
          </a:p>
          <a:p>
            <a:r>
              <a:rPr lang="en-US" dirty="0"/>
              <a:t>YouTube  Tutorials </a:t>
            </a:r>
          </a:p>
          <a:p>
            <a:r>
              <a:rPr lang="en-US" dirty="0"/>
              <a:t>Udemy Platform</a:t>
            </a:r>
          </a:p>
          <a:p>
            <a:pPr marL="45720" indent="0">
              <a:buNone/>
            </a:pPr>
            <a:r>
              <a:rPr lang="en-US" dirty="0"/>
              <a:t>A special thanks to </a:t>
            </a:r>
            <a:r>
              <a:rPr lang="en-US" dirty="0" err="1"/>
              <a:t>Infoway</a:t>
            </a:r>
            <a:r>
              <a:rPr lang="en-US" dirty="0"/>
              <a:t>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046220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584C-2F96-460D-8F0C-6AFB0C7E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6478" y="1957632"/>
            <a:ext cx="12443987" cy="2425831"/>
          </a:xfrm>
        </p:spPr>
        <p:txBody>
          <a:bodyPr/>
          <a:lstStyle/>
          <a:p>
            <a:r>
              <a:rPr lang="en-US" dirty="0"/>
              <a:t>                      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271495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8DF6-7702-4F45-923C-76A044AB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BF84-F430-42A2-9655-95001B3A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HouseHelpers</a:t>
            </a:r>
            <a:r>
              <a:rPr lang="en-US" dirty="0"/>
              <a:t> is the website which will provide direct communication between the Helpers and the Customers. </a:t>
            </a:r>
          </a:p>
          <a:p>
            <a:r>
              <a:rPr lang="en-US" dirty="0"/>
              <a:t>The main objective of our project is to develop a platform that will help people in Metro-cities to directly find and hire helpers according to their needs such as Nanny, Maid, Gardener, Pet Care, etc. </a:t>
            </a:r>
          </a:p>
          <a:p>
            <a:r>
              <a:rPr lang="en-US" dirty="0"/>
              <a:t>As these Helpers were exploited by brokers which meant they are not getting their hard-earned money completely. </a:t>
            </a:r>
          </a:p>
          <a:p>
            <a:r>
              <a:rPr lang="en-US" dirty="0"/>
              <a:t>To overcome these drawbacks we came up with this idea..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357797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7CA9-414B-40A5-A72A-FA8B0A6F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topic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1C62-3888-4B88-9D86-7CBCFAFA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this project Helpers ensure great profitability.</a:t>
            </a:r>
          </a:p>
          <a:p>
            <a:r>
              <a:rPr lang="en-US" dirty="0"/>
              <a:t>Easy &amp; Fast</a:t>
            </a:r>
          </a:p>
          <a:p>
            <a:r>
              <a:rPr lang="en-US" dirty="0"/>
              <a:t>Helper Differentiation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352625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4B5C-5411-460F-8B38-C461E3F3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CBFD-5726-4A5B-B15F-A737819C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AIM:</a:t>
            </a:r>
          </a:p>
          <a:p>
            <a:pPr marL="45720" indent="0">
              <a:buNone/>
            </a:pPr>
            <a:r>
              <a:rPr lang="en-US" dirty="0"/>
              <a:t>1. It will help helpers to earn their hard earned money completely.</a:t>
            </a:r>
          </a:p>
          <a:p>
            <a:pPr marL="45720" indent="0">
              <a:buNone/>
            </a:pPr>
            <a:r>
              <a:rPr lang="en-US" dirty="0"/>
              <a:t>Proposed System:</a:t>
            </a:r>
          </a:p>
          <a:p>
            <a:pPr marL="45720" indent="0">
              <a:buNone/>
            </a:pPr>
            <a:r>
              <a:rPr lang="en-US" dirty="0"/>
              <a:t> 1. Digitalize House services </a:t>
            </a:r>
          </a:p>
          <a:p>
            <a:pPr marL="45720" indent="0">
              <a:buNone/>
            </a:pPr>
            <a:r>
              <a:rPr lang="en-US" dirty="0"/>
              <a:t> 2. Communication can take place even through mobile </a:t>
            </a:r>
          </a:p>
          <a:p>
            <a:pPr marL="45720" indent="0">
              <a:buNone/>
            </a:pPr>
            <a:r>
              <a:rPr lang="en-US" dirty="0"/>
              <a:t> 3. Eliminate Intermediates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906289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5E07-CE89-4D49-BF46-BC942575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C1FC-A480-4141-AA6E-0847B11E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 objective is to create a website that can perform the following:-</a:t>
            </a:r>
          </a:p>
          <a:p>
            <a:pPr marL="502920" indent="-457200">
              <a:buAutoNum type="arabicPeriod"/>
            </a:pPr>
            <a:r>
              <a:rPr lang="en-US" dirty="0"/>
              <a:t>Opening the relevant HTML page using HTTPS POST &amp; GET methods.</a:t>
            </a:r>
          </a:p>
          <a:p>
            <a:pPr marL="502920" indent="-457200">
              <a:buAutoNum type="arabicPeriod"/>
            </a:pPr>
            <a:r>
              <a:rPr lang="en-US" dirty="0"/>
              <a:t>Read the data logically into Helper, Customer and Admin.</a:t>
            </a:r>
          </a:p>
          <a:p>
            <a:pPr marL="502920" indent="-457200">
              <a:buAutoNum type="arabicPeriod"/>
            </a:pPr>
            <a:r>
              <a:rPr lang="en-US" dirty="0"/>
              <a:t>Creating a local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499070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F15B-1254-4DCE-88CF-8C9F10ED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Model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AA72-8253-4365-B39D-9186BF9C0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dirty="0"/>
              <a:t>There are three main modules:</a:t>
            </a:r>
          </a:p>
          <a:p>
            <a:pPr marL="45720" indent="0" algn="just">
              <a:buNone/>
            </a:pPr>
            <a:r>
              <a:rPr lang="en-US" dirty="0"/>
              <a:t>Admin                                                Helper                                                Customer </a:t>
            </a:r>
          </a:p>
          <a:p>
            <a:pPr marL="45720" indent="0" algn="just">
              <a:buNone/>
            </a:pPr>
            <a:r>
              <a:rPr lang="en-US" dirty="0"/>
              <a:t>1 Home                                             1 Home                                                1 Home</a:t>
            </a:r>
          </a:p>
          <a:p>
            <a:pPr marL="45720" indent="0" algn="just">
              <a:buNone/>
            </a:pPr>
            <a:r>
              <a:rPr lang="en-US" dirty="0"/>
              <a:t>2 Product Category                          2 Helper Services                                 2 All Services</a:t>
            </a:r>
          </a:p>
          <a:p>
            <a:pPr marL="45720" indent="0" algn="just">
              <a:buNone/>
            </a:pPr>
            <a:r>
              <a:rPr lang="en-US" dirty="0"/>
              <a:t>3 Add customers &amp; Helpers             3 Notification 		                             3  Hire Helpers</a:t>
            </a:r>
          </a:p>
          <a:p>
            <a:pPr marL="4572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364870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80F4-1247-4E32-857B-318E0750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96350"/>
            <a:ext cx="10353762" cy="970450"/>
          </a:xfrm>
        </p:spPr>
        <p:txBody>
          <a:bodyPr/>
          <a:lstStyle/>
          <a:p>
            <a:r>
              <a:rPr lang="en-US" dirty="0"/>
              <a:t>Proposed Approach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786CDA-DDF3-286A-5217-66E6B48B4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1714" y="1066800"/>
            <a:ext cx="11347777" cy="5485352"/>
          </a:xfrm>
        </p:spPr>
      </p:pic>
    </p:spTree>
    <p:extLst>
      <p:ext uri="{BB962C8B-B14F-4D97-AF65-F5344CB8AC3E}">
        <p14:creationId xmlns:p14="http://schemas.microsoft.com/office/powerpoint/2010/main" val="249401257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B440-F37E-4986-A21F-F58725B2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92" y="-359237"/>
            <a:ext cx="9875520" cy="1356360"/>
          </a:xfrm>
        </p:spPr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1906E0DF-8FD9-1BFD-2F91-0E11355C1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419" y="860184"/>
            <a:ext cx="11545781" cy="5578323"/>
          </a:xfrm>
        </p:spPr>
      </p:pic>
    </p:spTree>
    <p:extLst>
      <p:ext uri="{BB962C8B-B14F-4D97-AF65-F5344CB8AC3E}">
        <p14:creationId xmlns:p14="http://schemas.microsoft.com/office/powerpoint/2010/main" val="2608220635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250</TotalTime>
  <Words>633</Words>
  <Application>Microsoft Office PowerPoint</Application>
  <PresentationFormat>Widescreen</PresentationFormat>
  <Paragraphs>92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Calisto MT</vt:lpstr>
      <vt:lpstr>Wingdings 2</vt:lpstr>
      <vt:lpstr>Slate</vt:lpstr>
      <vt:lpstr>PowerPoint Presentation</vt:lpstr>
      <vt:lpstr>Contents</vt:lpstr>
      <vt:lpstr>Introduction</vt:lpstr>
      <vt:lpstr>Choice of topic</vt:lpstr>
      <vt:lpstr>Proposed System </vt:lpstr>
      <vt:lpstr>Methodology</vt:lpstr>
      <vt:lpstr>Proposed System Model </vt:lpstr>
      <vt:lpstr>Proposed Approach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Requirements</vt:lpstr>
      <vt:lpstr>Technologies Used</vt:lpstr>
      <vt:lpstr>Applications </vt:lpstr>
      <vt:lpstr>Advantages</vt:lpstr>
      <vt:lpstr>Limitations</vt:lpstr>
      <vt:lpstr>Conclusion </vt:lpstr>
      <vt:lpstr>Future Scope </vt:lpstr>
      <vt:lpstr>References</vt:lpstr>
      <vt:lpstr>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 assistance portal</dc:title>
  <dc:creator>Abhishek Badal</dc:creator>
  <cp:lastModifiedBy>Sadanand Gobade</cp:lastModifiedBy>
  <cp:revision>11</cp:revision>
  <dcterms:created xsi:type="dcterms:W3CDTF">2022-04-06T16:17:24Z</dcterms:created>
  <dcterms:modified xsi:type="dcterms:W3CDTF">2022-09-26T08:58:25Z</dcterms:modified>
</cp:coreProperties>
</file>