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10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E07BF-51FB-4975-B283-2763847735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6D8E57-7DFC-4F8D-A457-A19112B55C4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1033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7BF-51FB-4975-B283-2763847735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8E57-7DFC-4F8D-A457-A19112B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7BF-51FB-4975-B283-2763847735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8E57-7DFC-4F8D-A457-A19112B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2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7BF-51FB-4975-B283-2763847735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8E57-7DFC-4F8D-A457-A19112B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4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CE07BF-51FB-4975-B283-2763847735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6D8E57-7DFC-4F8D-A457-A19112B55C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3141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7BF-51FB-4975-B283-2763847735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8E57-7DFC-4F8D-A457-A19112B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1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7BF-51FB-4975-B283-2763847735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8E57-7DFC-4F8D-A457-A19112B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7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7BF-51FB-4975-B283-2763847735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8E57-7DFC-4F8D-A457-A19112B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7BF-51FB-4975-B283-2763847735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8E57-7DFC-4F8D-A457-A19112B5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0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CE07BF-51FB-4975-B283-2763847735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6D8E57-7DFC-4F8D-A457-A19112B55C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293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CE07BF-51FB-4975-B283-2763847735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6D8E57-7DFC-4F8D-A457-A19112B55C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599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ACE07BF-51FB-4975-B283-2763847735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06D8E57-7DFC-4F8D-A457-A19112B55C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824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Williams-Sonoma Coding </a:t>
            </a:r>
            <a:r>
              <a:rPr lang="en-US" dirty="0"/>
              <a:t>Challenge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of Code Challenge by Sunil Kumar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9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1075"/>
            <a:ext cx="12192000" cy="421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9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497" y="1740458"/>
            <a:ext cx="6782118" cy="51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7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dirty="0" err="1"/>
              <a:t>Iphone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591" y="0"/>
            <a:ext cx="3268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0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52" y="1471777"/>
            <a:ext cx="10347767" cy="534558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9016679" y="857732"/>
            <a:ext cx="2064152" cy="57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11159" y="933691"/>
            <a:ext cx="14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 button</a:t>
            </a:r>
          </a:p>
        </p:txBody>
      </p:sp>
    </p:spTree>
    <p:extLst>
      <p:ext uri="{BB962C8B-B14F-4D97-AF65-F5344CB8AC3E}">
        <p14:creationId xmlns:p14="http://schemas.microsoft.com/office/powerpoint/2010/main" val="16053026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</TotalTime>
  <Words>21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Williams-Sonoma Coding Challenge </vt:lpstr>
      <vt:lpstr>Home Page</vt:lpstr>
      <vt:lpstr>After Search</vt:lpstr>
      <vt:lpstr>On Iphone</vt:lpstr>
      <vt:lpstr>Overlays</vt:lpstr>
    </vt:vector>
  </TitlesOfParts>
  <Company>Mentor Graphics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Williams-Sonoma Coding Challenge </dc:title>
  <dc:creator>svinay1993@outlook.com</dc:creator>
  <cp:lastModifiedBy>svinay1993@outlook.com</cp:lastModifiedBy>
  <cp:revision>3</cp:revision>
  <dcterms:created xsi:type="dcterms:W3CDTF">2020-09-27T22:24:29Z</dcterms:created>
  <dcterms:modified xsi:type="dcterms:W3CDTF">2020-09-28T16:20:21Z</dcterms:modified>
</cp:coreProperties>
</file>