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t3OIC872HcnDyZ8GC3eZSCSk3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199072" y="2823211"/>
            <a:ext cx="9652958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CS6830 Project -1 </a:t>
            </a:r>
            <a:b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Baseball Data Analysis    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0005182" y="5971497"/>
            <a:ext cx="10905066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Aswani Yaramala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Vinay Achanta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>
            <p:ph type="ctrTitle"/>
          </p:nvPr>
        </p:nvSpPr>
        <p:spPr>
          <a:xfrm>
            <a:off x="948906" y="172527"/>
            <a:ext cx="2458528" cy="36058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Overview</a:t>
            </a:r>
            <a:r>
              <a:rPr lang="en-US" sz="3200"/>
              <a:t> </a:t>
            </a: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endParaRPr sz="3200"/>
          </a:p>
        </p:txBody>
      </p:sp>
      <p:sp>
        <p:nvSpPr>
          <p:cNvPr id="101" name="Google Shape;101;p2"/>
          <p:cNvSpPr txBox="1"/>
          <p:nvPr>
            <p:ph idx="1" type="subTitle"/>
          </p:nvPr>
        </p:nvSpPr>
        <p:spPr>
          <a:xfrm>
            <a:off x="1154130" y="15901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8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60"/>
              <a:buChar char="●"/>
            </a:pPr>
            <a:r>
              <a:rPr lang="en-US" sz="2460"/>
              <a:t>Baseball dataset analysis can give us valuable data insights.</a:t>
            </a:r>
            <a:endParaRPr sz="2460"/>
          </a:p>
          <a:p>
            <a:pPr indent="-3848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60"/>
              <a:buChar char="●"/>
            </a:pPr>
            <a:r>
              <a:rPr lang="en-US" sz="2460"/>
              <a:t>We analyzed any trends or correlations in the data using some plotting tools.</a:t>
            </a:r>
            <a:endParaRPr sz="2460"/>
          </a:p>
          <a:p>
            <a:pPr indent="-3848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60"/>
              <a:buChar char="●"/>
            </a:pPr>
            <a:r>
              <a:rPr lang="en-US" sz="2460"/>
              <a:t>We looked into the causes of any dips or spikes in the data.</a:t>
            </a:r>
            <a:endParaRPr sz="2460"/>
          </a:p>
          <a:p>
            <a:pPr indent="-3848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60"/>
              <a:buChar char="●"/>
            </a:pPr>
            <a:r>
              <a:rPr lang="en-US" sz="2460"/>
              <a:t>MLB may use these analyses to enhance player performance, design winning </a:t>
            </a:r>
            <a:r>
              <a:rPr lang="en-US" sz="2460"/>
              <a:t>strategies</a:t>
            </a:r>
            <a:r>
              <a:rPr lang="en-US" sz="2460"/>
              <a:t>,  or make other important decisions.</a:t>
            </a:r>
            <a:endParaRPr sz="2460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1014059" y="1491343"/>
            <a:ext cx="10513911" cy="1937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7344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400"/>
              <a:t>There is no salary increase in 1994 (baseball strike).</a:t>
            </a:r>
            <a:endParaRPr sz="3400"/>
          </a:p>
          <a:p>
            <a:pPr indent="-347344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400"/>
              <a:t>Salary declines were visible in 2004 (sponsorship issue due to attendance problem).</a:t>
            </a:r>
            <a:endParaRPr sz="3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-347344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400"/>
              <a:t>LAA is the top team by average salary (team name changes many times and highest win percentage).</a:t>
            </a:r>
            <a:endParaRPr sz="3400"/>
          </a:p>
          <a:p>
            <a:pPr indent="-347344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400"/>
              <a:t>The NYA team is ranked second (won the worldseries 27 times).</a:t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948906" y="172527"/>
            <a:ext cx="24585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- 1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83" y="3844917"/>
            <a:ext cx="5788325" cy="300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1948" y="4022785"/>
            <a:ext cx="77724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1896025" y="6005450"/>
            <a:ext cx="686700" cy="238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3485425" y="5165450"/>
            <a:ext cx="338400" cy="238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idx="1" type="subTitle"/>
          </p:nvPr>
        </p:nvSpPr>
        <p:spPr>
          <a:xfrm>
            <a:off x="1014059" y="1491343"/>
            <a:ext cx="10513911" cy="1937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Top player by home run rate is McGwire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Highest home run rates recorded from 1996 to 2003(steroids era).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8906" y="172527"/>
            <a:ext cx="2458528" cy="36058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- 2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26" y="3096752"/>
            <a:ext cx="5233450" cy="373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4230" y="3034075"/>
            <a:ext cx="6110546" cy="38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9816850" y="4099750"/>
            <a:ext cx="1128300" cy="965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>
            <p:ph idx="1" type="subTitle"/>
          </p:nvPr>
        </p:nvSpPr>
        <p:spPr>
          <a:xfrm>
            <a:off x="1014059" y="1491343"/>
            <a:ext cx="10513911" cy="1937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663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School where highest number of players attended- is University of texas Austin(34% of student </a:t>
            </a:r>
            <a:r>
              <a:rPr lang="en-US" sz="2800"/>
              <a:t>athletes</a:t>
            </a:r>
            <a:r>
              <a:rPr lang="en-US" sz="2800"/>
              <a:t> get scholarships)</a:t>
            </a:r>
            <a:endParaRPr sz="2800"/>
          </a:p>
          <a:p>
            <a:pPr indent="-3663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Second highest is USC(</a:t>
            </a:r>
            <a:r>
              <a:rPr lang="en-US" sz="2800"/>
              <a:t>won many baseball titles</a:t>
            </a:r>
            <a:r>
              <a:rPr lang="en-US" sz="2800"/>
              <a:t>)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663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Many players born in CA(accounts for 21.8% of US player births )</a:t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948906" y="172527"/>
            <a:ext cx="2458528" cy="36058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- 3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705" y="3780616"/>
            <a:ext cx="6136814" cy="2668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5864" y="3675832"/>
            <a:ext cx="5615794" cy="280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>
            <p:ph idx="1" type="subTitle"/>
          </p:nvPr>
        </p:nvSpPr>
        <p:spPr>
          <a:xfrm>
            <a:off x="1014059" y="1491343"/>
            <a:ext cx="10513911" cy="1937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We can observe a significant decline in the curve from 1920(game rule changes).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It starts to rise again in 1960(rule got revoked)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948906" y="172527"/>
            <a:ext cx="2458528" cy="36058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- 4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602" y="2570173"/>
            <a:ext cx="8617923" cy="430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/>
          <p:nvPr/>
        </p:nvSpPr>
        <p:spPr>
          <a:xfrm>
            <a:off x="3949300" y="5215600"/>
            <a:ext cx="2369700" cy="1103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>
            <p:ph idx="1" type="subTitle"/>
          </p:nvPr>
        </p:nvSpPr>
        <p:spPr>
          <a:xfrm>
            <a:off x="1014059" y="1491343"/>
            <a:ext cx="10513911" cy="1937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Bonds received most awards(</a:t>
            </a:r>
            <a:r>
              <a:rPr lang="en-US">
                <a:solidFill>
                  <a:srgbClr val="2D3B45"/>
                </a:solidFill>
              </a:rPr>
              <a:t>#1 on the list of all-time MLB lifetime home runs with 762</a:t>
            </a:r>
            <a:r>
              <a:rPr lang="en-US"/>
              <a:t>)</a:t>
            </a:r>
            <a:endParaRPr/>
          </a:p>
        </p:txBody>
      </p:sp>
      <p:sp>
        <p:nvSpPr>
          <p:cNvPr id="167" name="Google Shape;167;p7"/>
          <p:cNvSpPr txBox="1"/>
          <p:nvPr/>
        </p:nvSpPr>
        <p:spPr>
          <a:xfrm>
            <a:off x="948906" y="172527"/>
            <a:ext cx="2458528" cy="36058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- 5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99" y="2518474"/>
            <a:ext cx="8201200" cy="41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>
            <p:ph idx="1" type="subTitle"/>
          </p:nvPr>
        </p:nvSpPr>
        <p:spPr>
          <a:xfrm>
            <a:off x="1014059" y="1491343"/>
            <a:ext cx="10513911" cy="34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Usefulness of insights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</a:rPr>
              <a:t>Helps young players who want to go professional in baseball to choose their schools.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MLB can use these statistics and data analysis to enhance player performance.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Future player salaries can be forecasted by analyzing historical salary information.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Analysis of stolen bases or home runs can provide future baseball players with benchmarks.</a:t>
            </a:r>
            <a:endParaRPr sz="2200"/>
          </a:p>
        </p:txBody>
      </p:sp>
      <p:sp>
        <p:nvSpPr>
          <p:cNvPr id="179" name="Google Shape;179;p8"/>
          <p:cNvSpPr txBox="1"/>
          <p:nvPr/>
        </p:nvSpPr>
        <p:spPr>
          <a:xfrm>
            <a:off x="948906" y="172528"/>
            <a:ext cx="2458528" cy="879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2023-01-23T02:49:45Z</dcterms:created>
  <dc:creator>Vinay Achanta</dc:creator>
</cp:coreProperties>
</file>