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v/lMGFW66RuYhD+5aK+YGbhA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0b42b8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ef0b42b84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199072" y="2823211"/>
            <a:ext cx="9652958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CS6830 Project -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Austin Crime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201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005182" y="5971497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Brad Leavitt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Achanta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Overview</a:t>
            </a:r>
            <a:r>
              <a:rPr lang="en-US" sz="3200"/>
              <a:t> 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endParaRPr sz="3200"/>
          </a:p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1154130" y="15901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Crime and housing dataset can help identify correlations and find possible influences on crime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Distributions can help </a:t>
            </a:r>
            <a:r>
              <a:rPr lang="en-US" sz="2460"/>
              <a:t>identify</a:t>
            </a:r>
            <a:r>
              <a:rPr lang="en-US" sz="2460"/>
              <a:t> similarities or differences between features.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T-tests can provide numerical evidence for claims about datasets.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Crime may be influenced by many factors</a:t>
            </a:r>
            <a:endParaRPr sz="24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1014050" y="1262750"/>
            <a:ext cx="105138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3115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where there is higher unemployment there is also more crime</a:t>
            </a:r>
            <a:endParaRPr sz="3400"/>
          </a:p>
          <a:p>
            <a:pPr indent="-33115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poverty</a:t>
            </a:r>
            <a:r>
              <a:rPr lang="en-US" sz="3400"/>
              <a:t> may also influence crime rate</a:t>
            </a:r>
            <a:endParaRPr sz="3400"/>
          </a:p>
          <a:p>
            <a:pPr indent="-33115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supported by poverty and unemployment are very </a:t>
            </a:r>
            <a:r>
              <a:rPr lang="en-US" sz="3400"/>
              <a:t>strongly positively</a:t>
            </a:r>
            <a:r>
              <a:rPr lang="en-US" sz="3400"/>
              <a:t> correlated (r = .827)</a:t>
            </a:r>
            <a:endParaRPr sz="3400"/>
          </a:p>
          <a:p>
            <a:pPr indent="-33115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1-R:0.36, P:0.029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948906" y="172527"/>
            <a:ext cx="2458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13" y="2543138"/>
            <a:ext cx="437197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75" y="2543138"/>
            <a:ext cx="36766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3963" y="2543138"/>
            <a:ext cx="39719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idx="1" type="subTitle"/>
          </p:nvPr>
        </p:nvSpPr>
        <p:spPr>
          <a:xfrm>
            <a:off x="1014050" y="1262750"/>
            <a:ext cx="10513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Theft is a big problem in Austin Texas.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there may be a focus on theft </a:t>
            </a:r>
            <a:r>
              <a:rPr lang="en-US"/>
              <a:t>prevention (looking at how many clears there are)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transportation costs may have unexpected influence on certain crime types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0" y="2759675"/>
            <a:ext cx="4539849" cy="40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426" y="2759675"/>
            <a:ext cx="4852706" cy="3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1014050" y="1491350"/>
            <a:ext cx="48756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The police may be better in zip code 78746</a:t>
            </a:r>
            <a:endParaRPr sz="2800"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t-test shows that the average time to clear crimes (catch and arrest) is different between the two distribution</a:t>
            </a:r>
            <a:endParaRPr sz="2800"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p-val = .0000189</a:t>
            </a:r>
            <a:endParaRPr sz="2800"/>
          </a:p>
        </p:txBody>
      </p:sp>
      <p:sp>
        <p:nvSpPr>
          <p:cNvPr id="139" name="Google Shape;139;p5"/>
          <p:cNvSpPr txBox="1"/>
          <p:nvPr/>
        </p:nvSpPr>
        <p:spPr>
          <a:xfrm>
            <a:off x="948906" y="172527"/>
            <a:ext cx="2458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775" y="1722400"/>
            <a:ext cx="5831875" cy="45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idx="1" type="subTitle"/>
          </p:nvPr>
        </p:nvSpPr>
        <p:spPr>
          <a:xfrm>
            <a:off x="6485975" y="1491350"/>
            <a:ext cx="50418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Theft and burglary are most </a:t>
            </a:r>
            <a:r>
              <a:rPr lang="en-US"/>
              <a:t>prevalent.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zip codes to left in figure have less violent crimes than most (aggravated assault)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948906" y="172527"/>
            <a:ext cx="2458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- 4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49" y="1149050"/>
            <a:ext cx="6037167" cy="5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f0b42b848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ef0b42b848_0_19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ef0b42b848_0_19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fmla="val 50000" name="adj"/>
            </a:avLst>
          </a:prstGeom>
          <a:solidFill>
            <a:schemeClr val="accent4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ef0b42b848_0_19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fmla="val 50000" name="adj"/>
            </a:avLst>
          </a:prstGeom>
          <a:solidFill>
            <a:schemeClr val="accent1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ef0b42b848_0_19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ef0b42b848_0_19"/>
          <p:cNvSpPr txBox="1"/>
          <p:nvPr>
            <p:ph idx="1" type="subTitle"/>
          </p:nvPr>
        </p:nvSpPr>
        <p:spPr>
          <a:xfrm>
            <a:off x="700775" y="1319575"/>
            <a:ext cx="108825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districts have </a:t>
            </a:r>
            <a:r>
              <a:rPr lang="en-US"/>
              <a:t>similar crime type distributions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t-test shows statistic = .626, p val = .543 (large)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crime type may be similar across Austin TX</a:t>
            </a:r>
            <a:endParaRPr/>
          </a:p>
        </p:txBody>
      </p:sp>
      <p:sp>
        <p:nvSpPr>
          <p:cNvPr id="163" name="Google Shape;163;g1ef0b42b848_0_19"/>
          <p:cNvSpPr txBox="1"/>
          <p:nvPr/>
        </p:nvSpPr>
        <p:spPr>
          <a:xfrm>
            <a:off x="948906" y="172527"/>
            <a:ext cx="2458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ef0b42b84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0" y="2337100"/>
            <a:ext cx="4543125" cy="39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>
            <p:ph idx="1" type="subTitle"/>
          </p:nvPr>
        </p:nvSpPr>
        <p:spPr>
          <a:xfrm>
            <a:off x="1014059" y="1491343"/>
            <a:ext cx="10513911" cy="34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</a:rPr>
              <a:t>These findings could help identify other problems that affect and are affected by crime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focus on theft/burglary prevention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t-tests can help identify distributions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data cleaning can be difficult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948906" y="172528"/>
            <a:ext cx="2458528" cy="879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2023-01-23T02:49:45Z</dcterms:created>
  <dc:creator>Vinay Achanta</dc:creator>
</cp:coreProperties>
</file>