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28E-56E4-4C5E-A9A0-2FA6D9BB7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71717-F850-4F85-99B5-FA4C2132A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852A-FF6B-4FB3-B5E6-201CFA0E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BAB0-C54C-466D-9032-7D058056726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8201-791D-4161-B1E4-8FE0BB91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A2514-87CD-49FC-9B94-5ACCCD62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8E1D-E960-4B14-8A76-08B6F416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D685-8395-4EAD-B465-BEF99198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E3BAF-4CF8-408A-9531-C697E9977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F9E5-D594-411C-AD5F-F4634B93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BAB0-C54C-466D-9032-7D058056726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13C6-FB59-4D36-882C-FDB37B30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6B371-AC76-49CB-8F97-A3CF1D43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8E1D-E960-4B14-8A76-08B6F416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32943-730C-414F-9C16-0B1917142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7BC67-00C3-4A57-AF81-6B32110CF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84ED6-8BB0-4B3F-BA43-7671DBB2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BAB0-C54C-466D-9032-7D058056726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F932-02D5-4B8D-AF43-0AC18B28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FF429-7CE8-455B-95A9-B6E43F18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8E1D-E960-4B14-8A76-08B6F416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8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EF51-FA09-4007-ADE7-56C5E1A1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98CB6-3919-487B-85E0-1DF7882A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B58D6-AA4A-45E0-B36D-5B0EF504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BAB0-C54C-466D-9032-7D058056726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3D47-CD54-4F25-A78D-50869C7C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83AD-F9EA-420B-8C9F-3B45C664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8E1D-E960-4B14-8A76-08B6F416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CE97-30B2-434C-85BC-69FDAFA5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C13C7-BD51-4E06-9587-78E86DBA2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6EE9-92A9-4E8E-92EE-F337C5DC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BAB0-C54C-466D-9032-7D058056726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BE019-A093-42E9-A261-D63170C2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87100-61EA-4790-A0E5-80D0AC5B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8E1D-E960-4B14-8A76-08B6F416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EC02-56BC-494D-9A3F-5AE89B25B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7D11-CF9F-4734-8EAD-36F9CA2BE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1F526-DC70-4CA1-ADDF-023FC7AB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22603-1D26-487D-8A4A-444F0490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BAB0-C54C-466D-9032-7D058056726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9A488-12C5-4473-B373-14B781F3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341FB-DAF8-4CA2-ABF2-D3E4B87C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8E1D-E960-4B14-8A76-08B6F416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6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D691-FA46-4AC0-B21A-6E43B460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629FB-A5E6-490C-AF5D-E751B9EB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2BE2F-6B42-498A-8977-5F86B401B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688CB-6EAD-4432-A47B-6EC0284A0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0B8FC-9032-4AA3-AC0B-27FD9F887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08D14-680C-49F6-ACAD-515D1A27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BAB0-C54C-466D-9032-7D058056726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733E1-E42B-492C-80C4-4B78B843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62CDF-822D-4587-B2BA-8B304C40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8E1D-E960-4B14-8A76-08B6F416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9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16DC-1F51-4FCE-A425-24E371DD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FB375-DD78-4205-955E-037E3951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BAB0-C54C-466D-9032-7D058056726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722F6-001A-4CD4-A850-B6D30812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358A1-0C95-4357-B2FC-E46DB726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8E1D-E960-4B14-8A76-08B6F416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5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7DC0C-2984-4BF2-9D25-F4EC2694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BAB0-C54C-466D-9032-7D058056726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6D85E-FCD9-49A0-B2F1-EBD26528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4FB22-7EA0-42DD-8F62-599405AE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8E1D-E960-4B14-8A76-08B6F416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4A54-891C-495E-AB2D-D9D0567D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B7755-CCE5-46D4-AC67-667CFEB6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1281C-6A2F-40E9-897C-848C8B465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7A2EF-FE18-40D9-BBDC-A8A7BA45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BAB0-C54C-466D-9032-7D058056726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46B04-4D10-4DE6-A26D-B09F5C56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9153A-D978-48B4-A0FE-FBA89E46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8E1D-E960-4B14-8A76-08B6F416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4701-5E35-4E16-ABB4-6B01D3A0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F08DC-4ED4-4489-A92B-2EF89D22B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14809-778A-4675-A3D9-34AC98DA9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F2F75-74B2-4A34-8AA3-DB6E1F3E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5BAB0-C54C-466D-9032-7D058056726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22A30-73AA-4A51-BE39-3B16DECF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C1D38-6DC5-4923-8115-54969AC9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8E1D-E960-4B14-8A76-08B6F416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6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0F2DE-3CA3-4F17-9236-C62F9495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609C1-8410-447F-99C8-520ADB030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248E6-DC73-4420-950B-C5C45689C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5BAB0-C54C-466D-9032-7D058056726A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C5027-2609-48ED-9775-6699687CB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03B86-3BE8-4153-806D-3D0526E46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A8E1D-E960-4B14-8A76-08B6F416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6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300-7D85-4635-8788-B5478674B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Impossibility Result :Leader Election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B52D9-893B-4702-82A4-683E52A16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9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6F47-E1A7-49C9-BB15-833453AE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E823-5066-4C8F-AFB7-863E635C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: A system is anonymous if nodes do not have unique identifiers</a:t>
            </a:r>
          </a:p>
          <a:p>
            <a:endParaRPr lang="en-US" dirty="0"/>
          </a:p>
          <a:p>
            <a:r>
              <a:rPr lang="en-US" dirty="0"/>
              <a:t>Uniform : Algorithm is uniform if the number of nodes “n” is not known to the algorithm.</a:t>
            </a:r>
          </a:p>
          <a:p>
            <a:endParaRPr lang="en-US" dirty="0"/>
          </a:p>
          <a:p>
            <a:r>
              <a:rPr lang="en-US" dirty="0"/>
              <a:t>To show : No anonymous leader election algorithm for ring systems</a:t>
            </a:r>
          </a:p>
          <a:p>
            <a:endParaRPr lang="en-US" dirty="0"/>
          </a:p>
          <a:p>
            <a:r>
              <a:rPr lang="en-US" dirty="0"/>
              <a:t>We prove result for non uniform algorithms and synchronous rings</a:t>
            </a:r>
          </a:p>
        </p:txBody>
      </p:sp>
    </p:spTree>
    <p:extLst>
      <p:ext uri="{BB962C8B-B14F-4D97-AF65-F5344CB8AC3E}">
        <p14:creationId xmlns:p14="http://schemas.microsoft.com/office/powerpoint/2010/main" val="108307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6269-89F0-4B86-AE56-43D331FC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0D89-9DF1-437F-9606-6E617641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384"/>
            <a:ext cx="10515600" cy="5206579"/>
          </a:xfrm>
        </p:spPr>
        <p:txBody>
          <a:bodyPr>
            <a:normAutofit fontScale="92500"/>
          </a:bodyPr>
          <a:lstStyle/>
          <a:p>
            <a:r>
              <a:rPr lang="en-US" dirty="0"/>
              <a:t>Consider R of size n&gt;1 and for contradiction assume there exists an algorithm A for electing leader in R</a:t>
            </a:r>
          </a:p>
          <a:p>
            <a:r>
              <a:rPr lang="en-US" dirty="0"/>
              <a:t>For every round k of admissible execution of A in R, the states of all processors at the end of round k are the same : (Lemma) </a:t>
            </a:r>
          </a:p>
          <a:p>
            <a:r>
              <a:rPr lang="en-US" dirty="0"/>
              <a:t>Proof: By induction </a:t>
            </a:r>
          </a:p>
          <a:p>
            <a:pPr lvl="1"/>
            <a:r>
              <a:rPr lang="en-US" dirty="0"/>
              <a:t>Base case at K = 0 ; all processors have the same state. </a:t>
            </a:r>
          </a:p>
          <a:p>
            <a:pPr lvl="1"/>
            <a:r>
              <a:rPr lang="en-US" dirty="0"/>
              <a:t>Inductive step : assume lemma is true for round k-1. Since all are in same state they send same message </a:t>
            </a:r>
            <a:r>
              <a:rPr lang="en-US" dirty="0" err="1"/>
              <a:t>m</a:t>
            </a:r>
            <a:r>
              <a:rPr lang="en-US" sz="1500" dirty="0" err="1"/>
              <a:t>r</a:t>
            </a:r>
            <a:r>
              <a:rPr lang="en-US" sz="1500" dirty="0"/>
              <a:t> </a:t>
            </a:r>
            <a:r>
              <a:rPr lang="en-US" dirty="0"/>
              <a:t>and</a:t>
            </a:r>
            <a:r>
              <a:rPr lang="en-US" sz="1500" dirty="0"/>
              <a:t> </a:t>
            </a:r>
            <a:r>
              <a:rPr lang="en-US" dirty="0"/>
              <a:t>m</a:t>
            </a:r>
            <a:r>
              <a:rPr lang="en-US" sz="1500" dirty="0"/>
              <a:t>l </a:t>
            </a:r>
            <a:r>
              <a:rPr lang="en-US" dirty="0"/>
              <a:t>to left and right processors</a:t>
            </a:r>
            <a:r>
              <a:rPr lang="en-US" sz="1500" dirty="0"/>
              <a:t>.</a:t>
            </a:r>
          </a:p>
          <a:p>
            <a:pPr lvl="1"/>
            <a:r>
              <a:rPr lang="en-US" dirty="0"/>
              <a:t>In round k then every processor receives the same message to its left and right.</a:t>
            </a:r>
          </a:p>
          <a:p>
            <a:pPr lvl="1"/>
            <a:r>
              <a:rPr lang="en-US" dirty="0"/>
              <a:t>All processors receive same message in round k, because they execute the same program, they are in  same state at end of k.</a:t>
            </a:r>
          </a:p>
          <a:p>
            <a:r>
              <a:rPr lang="en-US" dirty="0"/>
              <a:t>If one processor claims to be leader, then all processors are leaders.</a:t>
            </a:r>
          </a:p>
          <a:p>
            <a:r>
              <a:rPr lang="en-US" dirty="0"/>
              <a:t>This is a contradiction </a:t>
            </a:r>
          </a:p>
        </p:txBody>
      </p:sp>
    </p:spTree>
    <p:extLst>
      <p:ext uri="{BB962C8B-B14F-4D97-AF65-F5344CB8AC3E}">
        <p14:creationId xmlns:p14="http://schemas.microsoft.com/office/powerpoint/2010/main" val="264062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Impossibility Result :Leader Election </vt:lpstr>
      <vt:lpstr>Definitions :</vt:lpstr>
      <vt:lpstr>Proof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Impossibility Result :Leader Election </dc:title>
  <dc:creator>Vishrut</dc:creator>
  <cp:lastModifiedBy>Vishrut</cp:lastModifiedBy>
  <cp:revision>4</cp:revision>
  <dcterms:created xsi:type="dcterms:W3CDTF">2017-10-05T13:45:00Z</dcterms:created>
  <dcterms:modified xsi:type="dcterms:W3CDTF">2017-10-05T14:13:26Z</dcterms:modified>
</cp:coreProperties>
</file>