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24" r:id="rId2"/>
  </p:sldMasterIdLst>
  <p:sldIdLst>
    <p:sldId id="25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9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7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3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16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3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8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4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6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bnb will verify listings, 11 years after launch - BBC News">
            <a:extLst>
              <a:ext uri="{FF2B5EF4-FFF2-40B4-BE49-F238E27FC236}">
                <a16:creationId xmlns:a16="http://schemas.microsoft.com/office/drawing/2014/main" id="{9B7002AA-8761-4269-AFEF-29DF59E8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7" y="1114424"/>
            <a:ext cx="8822266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9DC9E-5FEA-4A7E-8B3E-7BADEBDA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80514"/>
            <a:ext cx="9573816" cy="51060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6C98F0-251F-44F4-A753-BAFCFB8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795501"/>
          </a:xfrm>
        </p:spPr>
        <p:txBody>
          <a:bodyPr/>
          <a:lstStyle/>
          <a:p>
            <a:r>
              <a:rPr lang="en-US" dirty="0"/>
              <a:t>Listings price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0705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6C98F0-251F-44F4-A753-BAFCFB8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795501"/>
          </a:xfrm>
        </p:spPr>
        <p:txBody>
          <a:bodyPr/>
          <a:lstStyle/>
          <a:p>
            <a:r>
              <a:rPr lang="en-US" dirty="0"/>
              <a:t>Listings price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DCBFCA-B493-432B-998F-B1844B9A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128837"/>
            <a:ext cx="5300663" cy="40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6C98F0-251F-44F4-A753-BAFCFB8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795501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83F22E-D72A-4E58-812C-2DB9492D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150"/>
            <a:ext cx="11808548" cy="28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2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6C98F0-251F-44F4-A753-BAFCFB8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795501"/>
          </a:xfrm>
        </p:spPr>
        <p:txBody>
          <a:bodyPr/>
          <a:lstStyle/>
          <a:p>
            <a:r>
              <a:rPr lang="en-US" dirty="0"/>
              <a:t>Light </a:t>
            </a:r>
            <a:r>
              <a:rPr lang="en-US" dirty="0" err="1"/>
              <a:t>gbm</a:t>
            </a:r>
            <a:r>
              <a:rPr lang="en-US" dirty="0"/>
              <a:t>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B3758-3B5D-40E6-95FA-A023A357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92" y="2486024"/>
            <a:ext cx="10935836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20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Elephant</vt:lpstr>
      <vt:lpstr>Tw Cen MT</vt:lpstr>
      <vt:lpstr>Wingdings 2</vt:lpstr>
      <vt:lpstr>DividendVTI</vt:lpstr>
      <vt:lpstr>BrushVTI</vt:lpstr>
      <vt:lpstr>PowerPoint Presentation</vt:lpstr>
      <vt:lpstr>Listings price distribution</vt:lpstr>
      <vt:lpstr>Listings price distribution</vt:lpstr>
      <vt:lpstr>LINEAR Regression model</vt:lpstr>
      <vt:lpstr>Light gbm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BikeShare Program</dc:title>
  <dc:creator>sveta_naz@yahoo.com</dc:creator>
  <cp:lastModifiedBy>sveta_naz@yahoo.com</cp:lastModifiedBy>
  <cp:revision>12</cp:revision>
  <dcterms:created xsi:type="dcterms:W3CDTF">2020-04-04T00:57:11Z</dcterms:created>
  <dcterms:modified xsi:type="dcterms:W3CDTF">2020-05-07T03:43:33Z</dcterms:modified>
</cp:coreProperties>
</file>