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72" r:id="rId2"/>
    <p:sldId id="276" r:id="rId3"/>
    <p:sldId id="275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5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6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svivekvarm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github.com/svivekvarm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tml5demos.com/history/four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underscorejs.org/#templat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janl/mustache.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engineering.paiza.io/entry/2015/03/12/145216" TargetMode="External"/><Relationship Id="rId4" Type="http://schemas.openxmlformats.org/officeDocument/2006/relationships/hyperlink" Target="http://handlebarsj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99" y="554231"/>
            <a:ext cx="2817339" cy="1666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95" y="380773"/>
            <a:ext cx="3575221" cy="1950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40" y="4863080"/>
            <a:ext cx="2246918" cy="12642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1" y="554231"/>
            <a:ext cx="1316715" cy="1316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768" y="5002702"/>
            <a:ext cx="2225233" cy="12680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06978" y="5002702"/>
            <a:ext cx="2225233" cy="1268078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054443" y="2874591"/>
            <a:ext cx="10373683" cy="857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JQuery and Angular 2 side by side analysis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443" y="3697246"/>
            <a:ext cx="1016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Vivek Siruvuri – Lead Consultant (UI/UX )– JavaScript Developer , Raspberry Pi enthusiast</a:t>
            </a:r>
          </a:p>
          <a:p>
            <a:r>
              <a:rPr lang="en-US" dirty="0" smtClean="0"/>
              <a:t>GitHub – </a:t>
            </a:r>
            <a:r>
              <a:rPr lang="en-US" dirty="0" smtClean="0">
                <a:hlinkClick r:id="rId7"/>
              </a:rPr>
              <a:t>www.github.com/svivekvarma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 – </a:t>
            </a:r>
            <a:r>
              <a:rPr lang="en-US" dirty="0" smtClean="0">
                <a:hlinkClick r:id="rId8"/>
              </a:rPr>
              <a:t>www.twitter.com/svivekvarma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89121" y="1998929"/>
            <a:ext cx="914400" cy="9144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compare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RequireJS / JQuery / AMD / Open Road Map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Angular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RequireJS/ JQuery 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	             Walkthrough  of  the project files and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93" y="4183328"/>
            <a:ext cx="2603157" cy="14199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98" y="4252746"/>
            <a:ext cx="1380231" cy="1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RequireJS/ JQuery 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Namespacing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Modularization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Routing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Templating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Data </a:t>
            </a:r>
            <a:r>
              <a:rPr lang="en-US" dirty="0" smtClean="0"/>
              <a:t>Binding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01" y="2690590"/>
            <a:ext cx="2603157" cy="14199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98" y="2598645"/>
            <a:ext cx="1380231" cy="1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RequireJS/ JQuery 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Demo/ Walkthrough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5" y="2030234"/>
            <a:ext cx="2603157" cy="1419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50" y="1947856"/>
            <a:ext cx="1380231" cy="1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 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Namespacing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Modularization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Routing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Templating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Data </a:t>
            </a:r>
            <a:r>
              <a:rPr lang="en-US" dirty="0" smtClean="0"/>
              <a:t>Binding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61" y="2738688"/>
            <a:ext cx="2892238" cy="16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 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Demo/ Walkthrough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77" y="2104375"/>
            <a:ext cx="2892238" cy="16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95" y="2959814"/>
            <a:ext cx="2817339" cy="1666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33" y="1604521"/>
            <a:ext cx="3575221" cy="1950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03" y="4786440"/>
            <a:ext cx="2246918" cy="12642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06" y="307095"/>
            <a:ext cx="1316715" cy="13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 for this presentation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Been a server side coder and trying to figure your way in the jungle of JS frameworks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Are you a </a:t>
            </a:r>
            <a:r>
              <a:rPr lang="en-US" dirty="0" err="1" smtClean="0"/>
              <a:t>ASP.Net</a:t>
            </a:r>
            <a:r>
              <a:rPr lang="en-US" dirty="0" smtClean="0"/>
              <a:t> MVC developer with some JQuery experience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Have you been a JQuery developer and now figuring if Angular2 could be a good move 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Are you a manager trying to figure out the pros / cons and compare JQuery to Angular2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Have you been oversold with two way binding and figuring out what you might miss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You have never heard about JQuery Widget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Trying to understand Cost overhead / Time overhead with JQuery / Angular2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What , why would I need a framework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constitutes a Frameworks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Namespacing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Routing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Templating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Binding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Animation </a:t>
            </a:r>
            <a:r>
              <a:rPr lang="en-US" dirty="0" smtClean="0"/>
              <a:t>Engine / Richer </a:t>
            </a:r>
            <a:r>
              <a:rPr lang="en-US" dirty="0" smtClean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Testing platform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5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solve it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Namespacing / Modularization</a:t>
            </a:r>
          </a:p>
          <a:p>
            <a:pPr lvl="5"/>
            <a:endParaRPr lang="en-US" dirty="0"/>
          </a:p>
          <a:p>
            <a:pPr lvl="5"/>
            <a:r>
              <a:rPr lang="en-US" dirty="0" smtClean="0"/>
              <a:t>IIFE</a:t>
            </a:r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Modules – AMD</a:t>
            </a:r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Modules – CJS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solve it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Routing</a:t>
            </a:r>
          </a:p>
          <a:p>
            <a:pPr lvl="5"/>
            <a:endParaRPr lang="en-US" dirty="0"/>
          </a:p>
          <a:p>
            <a:pPr lvl="5"/>
            <a:r>
              <a:rPr lang="en-US" dirty="0" smtClean="0"/>
              <a:t>Hash based			#</a:t>
            </a:r>
            <a:r>
              <a:rPr lang="en-US" dirty="0" err="1" smtClean="0"/>
              <a:t>todo</a:t>
            </a:r>
            <a:r>
              <a:rPr lang="en-US" dirty="0" smtClean="0"/>
              <a:t>  or #</a:t>
            </a:r>
            <a:r>
              <a:rPr lang="en-US" dirty="0" err="1" smtClean="0"/>
              <a:t>todolist</a:t>
            </a:r>
            <a:endParaRPr lang="en-US" dirty="0" smtClean="0"/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History API		                        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DEMO </a:t>
            </a:r>
            <a:endParaRPr lang="en-US" dirty="0" smtClean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solve it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Templating / Data binding</a:t>
            </a:r>
          </a:p>
          <a:p>
            <a:pPr lvl="5"/>
            <a:endParaRPr lang="en-US" dirty="0"/>
          </a:p>
          <a:p>
            <a:pPr lvl="5"/>
            <a:r>
              <a:rPr lang="en-US" dirty="0" smtClean="0">
                <a:hlinkClick r:id="rId2"/>
              </a:rPr>
              <a:t>Mustache </a:t>
            </a:r>
            <a:r>
              <a:rPr lang="en-US" dirty="0" smtClean="0"/>
              <a:t>/ </a:t>
            </a:r>
            <a:r>
              <a:rPr lang="en-US" dirty="0" smtClean="0">
                <a:hlinkClick r:id="rId3"/>
              </a:rPr>
              <a:t>Underscore</a:t>
            </a:r>
            <a:r>
              <a:rPr lang="en-US" dirty="0" smtClean="0"/>
              <a:t>/ </a:t>
            </a:r>
            <a:r>
              <a:rPr lang="en-US" dirty="0" smtClean="0">
                <a:hlinkClick r:id="rId4"/>
              </a:rPr>
              <a:t>Handlebars  </a:t>
            </a:r>
            <a:endParaRPr lang="en-US" dirty="0" smtClean="0"/>
          </a:p>
          <a:p>
            <a:pPr lvl="5"/>
            <a:endParaRPr lang="en-US" dirty="0" smtClean="0"/>
          </a:p>
          <a:p>
            <a:pPr lvl="5"/>
            <a:r>
              <a:rPr lang="en-US" dirty="0" smtClean="0">
                <a:hlinkClick r:id="rId5"/>
              </a:rPr>
              <a:t>Databinding</a:t>
            </a:r>
            <a:r>
              <a:rPr lang="en-US" dirty="0" smtClean="0"/>
              <a:t> </a:t>
            </a:r>
          </a:p>
          <a:p>
            <a:pPr lvl="5"/>
            <a:endParaRPr lang="en-US" dirty="0"/>
          </a:p>
          <a:p>
            <a:pPr marL="871400" lvl="5" indent="0" algn="just">
              <a:buNone/>
            </a:pPr>
            <a:r>
              <a:rPr lang="en-US" b="1" dirty="0" smtClean="0"/>
              <a:t>                                                                                                  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92" y="2454051"/>
            <a:ext cx="1767016" cy="1045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57" y="2297583"/>
            <a:ext cx="1593285" cy="1201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something put together with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Namespacing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Modularization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Routing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Templating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Data </a:t>
            </a:r>
            <a:r>
              <a:rPr lang="en-US" dirty="0"/>
              <a:t>Binding</a:t>
            </a:r>
          </a:p>
          <a:p>
            <a:pPr marL="0" indent="0">
              <a:buNone/>
            </a:pPr>
            <a:r>
              <a:rPr lang="en-US" dirty="0" smtClean="0"/>
              <a:t>			Now Constitutes a framework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Cheers !!! 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29" y="-6271"/>
            <a:ext cx="2223959" cy="126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40" y="2629285"/>
            <a:ext cx="2143125" cy="2143125"/>
          </a:xfrm>
          <a:prstGeom prst="ellipse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831" y="5288692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now what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231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Target Audience for this presentation  </vt:lpstr>
      <vt:lpstr>Why Frameworks  </vt:lpstr>
      <vt:lpstr>What constitutes a Frameworks  </vt:lpstr>
      <vt:lpstr>So how do we solve it   </vt:lpstr>
      <vt:lpstr>So how do we solve it   </vt:lpstr>
      <vt:lpstr>So how do we solve it   </vt:lpstr>
      <vt:lpstr>So something put together with   </vt:lpstr>
      <vt:lpstr>Cheers !!!   </vt:lpstr>
      <vt:lpstr>Let’s compare</vt:lpstr>
      <vt:lpstr>RequireJS/ JQuery   </vt:lpstr>
      <vt:lpstr>RequireJS/ JQuery   </vt:lpstr>
      <vt:lpstr>RequireJS/ JQuery   </vt:lpstr>
      <vt:lpstr>Angular 2    </vt:lpstr>
      <vt:lpstr>Angular 2    </vt:lpstr>
      <vt:lpstr>PowerPoint Presentation</vt:lpstr>
    </vt:vector>
  </TitlesOfParts>
  <Company>Delaware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Frameworks</dc:title>
  <dc:creator>Siruvuri Vivek</dc:creator>
  <cp:lastModifiedBy>Siruvuri Vivek</cp:lastModifiedBy>
  <cp:revision>60</cp:revision>
  <dcterms:created xsi:type="dcterms:W3CDTF">2016-08-04T14:46:26Z</dcterms:created>
  <dcterms:modified xsi:type="dcterms:W3CDTF">2016-10-11T19:18:06Z</dcterms:modified>
</cp:coreProperties>
</file>