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57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6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30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2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5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7070-0345-4A4F-A5F7-52C30D7C7677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3B83FD-1CC5-4E35-8F74-90825F0F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4609" y="1820488"/>
            <a:ext cx="11040889" cy="887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“</a:t>
            </a:r>
            <a:r>
              <a:rPr lang="ru-RU" sz="4000" dirty="0" err="1" smtClean="0"/>
              <a:t>Додаток</a:t>
            </a:r>
            <a:r>
              <a:rPr lang="ru-RU" sz="4000" dirty="0" smtClean="0"/>
              <a:t> для </a:t>
            </a:r>
            <a:r>
              <a:rPr lang="ru-RU" sz="4000" dirty="0" err="1" smtClean="0"/>
              <a:t>тренування</a:t>
            </a:r>
            <a:r>
              <a:rPr lang="ru-RU" sz="4000" dirty="0" smtClean="0"/>
              <a:t> </a:t>
            </a:r>
            <a:r>
              <a:rPr lang="ru-RU" sz="4000" dirty="0" err="1" smtClean="0"/>
              <a:t>друку</a:t>
            </a:r>
            <a:r>
              <a:rPr lang="ru-RU" sz="4000" dirty="0" smtClean="0"/>
              <a:t> тексту</a:t>
            </a:r>
            <a:r>
              <a:rPr lang="en-US" sz="4000" dirty="0" smtClean="0"/>
              <a:t>”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9245" y="3612982"/>
            <a:ext cx="8915399" cy="1126283"/>
          </a:xfrm>
        </p:spPr>
        <p:txBody>
          <a:bodyPr/>
          <a:lstStyle/>
          <a:p>
            <a:pPr algn="ctr"/>
            <a:r>
              <a:rPr lang="ru-RU" dirty="0" err="1" smtClean="0"/>
              <a:t>Виконав</a:t>
            </a:r>
            <a:r>
              <a:rPr lang="ru-RU" dirty="0" smtClean="0"/>
              <a:t> студент 1 курсу, </a:t>
            </a:r>
            <a:r>
              <a:rPr lang="ru-RU" dirty="0" err="1" smtClean="0"/>
              <a:t>групи</a:t>
            </a:r>
            <a:r>
              <a:rPr lang="ru-RU" dirty="0" smtClean="0"/>
              <a:t> КН-21-1</a:t>
            </a:r>
          </a:p>
          <a:p>
            <a:pPr algn="ctr"/>
            <a:r>
              <a:rPr lang="ru-RU" dirty="0" smtClean="0"/>
              <a:t>Баковецький Максим </a:t>
            </a:r>
            <a:r>
              <a:rPr lang="ru-RU" dirty="0" err="1" smtClean="0"/>
              <a:t>Олександрович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38945" y="166255"/>
            <a:ext cx="60960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Міністерство освіти і науки України</a:t>
            </a:r>
            <a:br>
              <a:rPr lang="uk-UA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Державний університет «Житомирська політехніка»</a:t>
            </a:r>
            <a:br>
              <a:rPr lang="uk-UA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Факультет інформаційно-комп’ютерних технологій</a:t>
            </a:r>
          </a:p>
          <a:p>
            <a:pPr algn="ctr"/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Кафедра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комп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ютерних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наук</a:t>
            </a:r>
            <a:endParaRPr lang="uk-U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02027" y="6258467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Житомир 2022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29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Актуальність</a:t>
            </a:r>
            <a:r>
              <a:rPr lang="ru-RU" dirty="0" smtClean="0"/>
              <a:t> теми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3012" y="18288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Сучасні умови економічного розвитку вимагають від працівників різноманітних навичок. Сучасні компанії або кадрові агентства одним із пунктів прийняття на роботу вимагають від працівника високих навичок друку тексту(від 120 символів в хвилину і більше),адже відсутність достатніх вмінь при роботі з клавіатурою є однією із головних причин малоефективної та довготривалої роботи.</a:t>
            </a:r>
            <a:endParaRPr lang="en-US" dirty="0"/>
          </a:p>
          <a:p>
            <a:r>
              <a:rPr lang="uk-UA" dirty="0"/>
              <a:t>Мова С# актуальна в першу чергу тому, що дозволяє більш раціонально створювати популярні на сьогодні інтернет-додатки. С# тісно інтегрована з мовою XML, різноманітними веб-технологіями. Також популярність С# серед розробників обумовлена тим, що вона інтегрувала в собі переваги мов </a:t>
            </a:r>
            <a:r>
              <a:rPr lang="uk-UA" dirty="0" err="1"/>
              <a:t>Java</a:t>
            </a:r>
            <a:r>
              <a:rPr lang="uk-UA" dirty="0"/>
              <a:t> та С++, при чому з C# були виключені деякі сумнівні директиви, макроси, відмінені глобальні перемінні.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059" y="73777"/>
            <a:ext cx="3003542" cy="501956"/>
          </a:xfrm>
        </p:spPr>
        <p:txBody>
          <a:bodyPr>
            <a:normAutofit fontScale="90000"/>
          </a:bodyPr>
          <a:lstStyle/>
          <a:p>
            <a:r>
              <a:rPr lang="ru-RU" sz="2800" dirty="0" err="1" smtClean="0"/>
              <a:t>Аналіз</a:t>
            </a:r>
            <a:r>
              <a:rPr lang="ru-RU" sz="2800" dirty="0" smtClean="0"/>
              <a:t> </a:t>
            </a:r>
            <a:r>
              <a:rPr lang="ru-RU" sz="2800" dirty="0" err="1" smtClean="0"/>
              <a:t>аналогів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0746" y="21251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Переваги</a:t>
            </a:r>
            <a:r>
              <a:rPr lang="en-US" dirty="0" smtClean="0"/>
              <a:t>: 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 smtClean="0"/>
              <a:t>зручний</a:t>
            </a:r>
            <a:r>
              <a:rPr lang="ru-RU" dirty="0" smtClean="0"/>
              <a:t> у </a:t>
            </a:r>
            <a:r>
              <a:rPr lang="ru-RU" dirty="0" err="1" smtClean="0"/>
              <a:t>використанні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в</a:t>
            </a:r>
            <a:r>
              <a:rPr lang="ru-RU" dirty="0" smtClean="0"/>
              <a:t>елика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режимів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/>
              <a:t>м</a:t>
            </a:r>
            <a:r>
              <a:rPr lang="ru-RU" dirty="0" err="1" smtClean="0"/>
              <a:t>ожливість</a:t>
            </a:r>
            <a:r>
              <a:rPr lang="ru-RU" dirty="0" smtClean="0"/>
              <a:t> </a:t>
            </a:r>
            <a:r>
              <a:rPr lang="ru-RU" dirty="0" err="1" smtClean="0"/>
              <a:t>змагання</a:t>
            </a:r>
            <a:r>
              <a:rPr lang="ru-RU" dirty="0" smtClean="0"/>
              <a:t> з </a:t>
            </a:r>
            <a:r>
              <a:rPr lang="ru-RU" dirty="0" err="1" smtClean="0"/>
              <a:t>іншими</a:t>
            </a:r>
            <a:r>
              <a:rPr lang="ru-RU" dirty="0" smtClean="0"/>
              <a:t> </a:t>
            </a:r>
            <a:r>
              <a:rPr lang="ru-RU" dirty="0" err="1" smtClean="0"/>
              <a:t>гравцями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Недоліки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/>
              <a:t>с</a:t>
            </a:r>
            <a:r>
              <a:rPr lang="ru-RU" dirty="0" err="1" smtClean="0"/>
              <a:t>кладноватий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/>
              <a:t>і</a:t>
            </a:r>
            <a:r>
              <a:rPr lang="ru-RU" dirty="0" err="1" smtClean="0"/>
              <a:t>нтерфейс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англійською</a:t>
            </a:r>
            <a:r>
              <a:rPr lang="ru-RU" dirty="0" smtClean="0"/>
              <a:t> </a:t>
            </a:r>
            <a:r>
              <a:rPr lang="ru-RU" dirty="0" err="1" smtClean="0"/>
              <a:t>мовою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48727" y="739845"/>
            <a:ext cx="3003542" cy="501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TypeRacer</a:t>
            </a:r>
            <a:endParaRPr lang="en-US" sz="2800" dirty="0"/>
          </a:p>
        </p:txBody>
      </p:sp>
      <p:pic>
        <p:nvPicPr>
          <p:cNvPr id="1026" name="Picture 2" descr="TypeRacer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908" y="73777"/>
            <a:ext cx="1834092" cy="183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27059" y="73777"/>
            <a:ext cx="3003542" cy="501956"/>
          </a:xfrm>
        </p:spPr>
        <p:txBody>
          <a:bodyPr>
            <a:normAutofit fontScale="90000"/>
          </a:bodyPr>
          <a:lstStyle/>
          <a:p>
            <a:r>
              <a:rPr lang="ru-RU" sz="2800" dirty="0" err="1" smtClean="0"/>
              <a:t>Аналіз</a:t>
            </a:r>
            <a:r>
              <a:rPr lang="ru-RU" sz="2800" dirty="0" smtClean="0"/>
              <a:t> </a:t>
            </a:r>
            <a:r>
              <a:rPr lang="ru-RU" sz="2800" dirty="0" err="1" smtClean="0"/>
              <a:t>аналогів</a:t>
            </a:r>
            <a:endParaRPr lang="en-US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310746" y="21251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Переваги</a:t>
            </a:r>
            <a:r>
              <a:rPr lang="en-US" dirty="0" smtClean="0"/>
              <a:t>: 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велика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режимів</a:t>
            </a:r>
            <a:r>
              <a:rPr lang="en-US" dirty="0" smtClean="0"/>
              <a:t>, </a:t>
            </a:r>
            <a:r>
              <a:rPr lang="ru-RU" dirty="0" err="1" smtClean="0"/>
              <a:t>зокрема</a:t>
            </a:r>
            <a:r>
              <a:rPr lang="ru-RU" dirty="0" smtClean="0"/>
              <a:t> для </a:t>
            </a:r>
            <a:r>
              <a:rPr lang="ru-RU" dirty="0" err="1" smtClean="0"/>
              <a:t>програмістів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/>
              <a:t>р</a:t>
            </a:r>
            <a:r>
              <a:rPr lang="ru-RU" dirty="0" err="1" smtClean="0"/>
              <a:t>ізноманітні</a:t>
            </a:r>
            <a:r>
              <a:rPr lang="ru-RU" dirty="0" smtClean="0"/>
              <a:t> уроки та </a:t>
            </a:r>
            <a:r>
              <a:rPr lang="ru-RU" dirty="0" err="1" smtClean="0"/>
              <a:t>теорія</a:t>
            </a:r>
            <a:r>
              <a:rPr lang="ru-RU" dirty="0" smtClean="0"/>
              <a:t> для </a:t>
            </a:r>
            <a:r>
              <a:rPr lang="ru-RU" dirty="0" err="1" smtClean="0"/>
              <a:t>навчання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Недоліки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/>
              <a:t>н</a:t>
            </a:r>
            <a:r>
              <a:rPr lang="ru-RU" dirty="0" err="1" smtClean="0"/>
              <a:t>езрозумілий</a:t>
            </a:r>
            <a:r>
              <a:rPr lang="ru-RU" dirty="0" smtClean="0"/>
              <a:t> для </a:t>
            </a:r>
            <a:r>
              <a:rPr lang="ru-RU" dirty="0" err="1" smtClean="0"/>
              <a:t>новачків</a:t>
            </a:r>
            <a:r>
              <a:rPr lang="ru-RU" dirty="0" smtClean="0"/>
              <a:t> </a:t>
            </a:r>
            <a:r>
              <a:rPr lang="ru-RU" dirty="0" err="1" smtClean="0"/>
              <a:t>вигляд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 smtClean="0"/>
              <a:t>інтерфейс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російською</a:t>
            </a:r>
            <a:r>
              <a:rPr lang="ru-RU" dirty="0" smtClean="0"/>
              <a:t> </a:t>
            </a:r>
            <a:r>
              <a:rPr lang="ru-RU" dirty="0" err="1" smtClean="0"/>
              <a:t>мовою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48727" y="739845"/>
            <a:ext cx="3003542" cy="501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Stamina</a:t>
            </a:r>
            <a:endParaRPr lang="en-US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02" y="324755"/>
            <a:ext cx="2284232" cy="18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27059" y="73777"/>
            <a:ext cx="3003542" cy="501956"/>
          </a:xfrm>
        </p:spPr>
        <p:txBody>
          <a:bodyPr>
            <a:normAutofit fontScale="90000"/>
          </a:bodyPr>
          <a:lstStyle/>
          <a:p>
            <a:r>
              <a:rPr lang="ru-RU" sz="2800" dirty="0" err="1" smtClean="0"/>
              <a:t>Аналіз</a:t>
            </a:r>
            <a:r>
              <a:rPr lang="ru-RU" sz="2800" dirty="0" smtClean="0"/>
              <a:t> </a:t>
            </a:r>
            <a:r>
              <a:rPr lang="ru-RU" sz="2800" dirty="0" err="1" smtClean="0"/>
              <a:t>аналогів</a:t>
            </a:r>
            <a:endParaRPr lang="en-US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310746" y="21251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Переваги</a:t>
            </a:r>
            <a:r>
              <a:rPr lang="en-US" dirty="0" smtClean="0"/>
              <a:t>: 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/>
              <a:t>м</a:t>
            </a:r>
            <a:r>
              <a:rPr lang="ru-RU" dirty="0" err="1" smtClean="0"/>
              <a:t>ожливість</a:t>
            </a:r>
            <a:r>
              <a:rPr lang="ru-RU" dirty="0" smtClean="0"/>
              <a:t> </a:t>
            </a:r>
            <a:r>
              <a:rPr lang="ru-RU" dirty="0" err="1" smtClean="0"/>
              <a:t>вивчення</a:t>
            </a:r>
            <a:r>
              <a:rPr lang="ru-RU" dirty="0" smtClean="0"/>
              <a:t> </a:t>
            </a:r>
            <a:r>
              <a:rPr lang="ru-RU" dirty="0" err="1" smtClean="0"/>
              <a:t>сліпої</a:t>
            </a:r>
            <a:r>
              <a:rPr lang="ru-RU" dirty="0" smtClean="0"/>
              <a:t> </a:t>
            </a:r>
            <a:r>
              <a:rPr lang="ru-RU" dirty="0" err="1" smtClean="0"/>
              <a:t>печаті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/>
              <a:t>з</a:t>
            </a:r>
            <a:r>
              <a:rPr lang="ru-RU" dirty="0" err="1" smtClean="0"/>
              <a:t>розумілий</a:t>
            </a:r>
            <a:r>
              <a:rPr lang="ru-RU" dirty="0" smtClean="0"/>
              <a:t> та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Недоліки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/>
              <a:t>м</a:t>
            </a:r>
            <a:r>
              <a:rPr lang="ru-RU" dirty="0" err="1" smtClean="0"/>
              <a:t>аленька</a:t>
            </a:r>
            <a:r>
              <a:rPr lang="ru-RU" dirty="0" smtClean="0"/>
              <a:t> </a:t>
            </a:r>
            <a:r>
              <a:rPr lang="ru-RU" dirty="0" err="1" smtClean="0"/>
              <a:t>різноманітність</a:t>
            </a:r>
            <a:r>
              <a:rPr lang="ru-RU" dirty="0" smtClean="0"/>
              <a:t> </a:t>
            </a:r>
            <a:r>
              <a:rPr lang="ru-RU" dirty="0" err="1" smtClean="0"/>
              <a:t>режимів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н</a:t>
            </a:r>
            <a:r>
              <a:rPr lang="ru-RU" dirty="0" smtClean="0"/>
              <a:t>е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привабливий</a:t>
            </a:r>
            <a:r>
              <a:rPr lang="ru-RU" dirty="0" smtClean="0"/>
              <a:t> дизайн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48727" y="739845"/>
            <a:ext cx="3003542" cy="501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GNU Typist</a:t>
            </a:r>
            <a:endParaRPr lang="en-US" sz="2800" dirty="0"/>
          </a:p>
        </p:txBody>
      </p:sp>
      <p:pic>
        <p:nvPicPr>
          <p:cNvPr id="2050" name="Picture 2" descr="https://www.gnu.org/graphics/gnu-type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6" y="517901"/>
            <a:ext cx="17399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8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527059" y="73776"/>
            <a:ext cx="4751523" cy="67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err="1" smtClean="0"/>
              <a:t>Архітектура</a:t>
            </a:r>
            <a:r>
              <a:rPr lang="ru-RU" sz="2800" dirty="0" smtClean="0"/>
              <a:t> </a:t>
            </a:r>
            <a:r>
              <a:rPr lang="ru-RU" sz="2800" dirty="0" err="1" smtClean="0"/>
              <a:t>програмного</a:t>
            </a:r>
            <a:r>
              <a:rPr lang="ru-RU" sz="2800" dirty="0" smtClean="0"/>
              <a:t> </a:t>
            </a:r>
            <a:r>
              <a:rPr lang="ru-RU" sz="2800" dirty="0" err="1" smtClean="0"/>
              <a:t>забезпечення</a:t>
            </a:r>
            <a:endParaRPr lang="en-US" sz="2800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02820" y="1652817"/>
            <a:ext cx="6858693" cy="34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27059" y="73776"/>
            <a:ext cx="4751523" cy="67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err="1" smtClean="0"/>
              <a:t>Діаграма</a:t>
            </a:r>
            <a:r>
              <a:rPr lang="ru-RU" sz="2800" dirty="0" smtClean="0"/>
              <a:t> </a:t>
            </a:r>
            <a:r>
              <a:rPr lang="ru-RU" sz="2800" dirty="0" err="1" smtClean="0"/>
              <a:t>класів</a:t>
            </a:r>
            <a:endParaRPr lang="en-US" sz="28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79516" y="1073351"/>
            <a:ext cx="7662257" cy="49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8278" y="246122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 smtClean="0"/>
              <a:t>Демонстрація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78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2466" y="2702291"/>
            <a:ext cx="8911687" cy="128089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234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“Додаток для тренування друку тексту”</vt:lpstr>
      <vt:lpstr>Актуальність теми</vt:lpstr>
      <vt:lpstr>Аналіз аналогів</vt:lpstr>
      <vt:lpstr>Аналіз аналогів</vt:lpstr>
      <vt:lpstr>Аналіз аналогів</vt:lpstr>
      <vt:lpstr>Презентация PowerPoint</vt:lpstr>
      <vt:lpstr>Презентация PowerPoint</vt:lpstr>
      <vt:lpstr>Демонстрація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“Додаток для тренування друку тексту”</dc:title>
  <dc:creator>Максим Баковецький</dc:creator>
  <cp:lastModifiedBy>Максим Баковецький</cp:lastModifiedBy>
  <cp:revision>3</cp:revision>
  <dcterms:created xsi:type="dcterms:W3CDTF">2022-07-01T22:39:49Z</dcterms:created>
  <dcterms:modified xsi:type="dcterms:W3CDTF">2022-07-01T23:07:59Z</dcterms:modified>
</cp:coreProperties>
</file>