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Пітч</a:t>
            </a:r>
            <a:r>
              <a:rPr lang="uk-UA" dirty="0" smtClean="0"/>
              <a:t> гри </a:t>
            </a:r>
            <a:r>
              <a:rPr lang="en-US" dirty="0" smtClean="0"/>
              <a:t>“Alone with fear”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 smtClean="0"/>
              <a:t>Жданюк</a:t>
            </a:r>
            <a:r>
              <a:rPr lang="uk-UA" dirty="0" smtClean="0"/>
              <a:t> </a:t>
            </a:r>
            <a:r>
              <a:rPr lang="uk-UA" dirty="0" err="1"/>
              <a:t>михайло</a:t>
            </a:r>
            <a:r>
              <a:rPr lang="uk-UA" dirty="0"/>
              <a:t>, </a:t>
            </a:r>
            <a:r>
              <a:rPr lang="uk-UA" dirty="0" err="1"/>
              <a:t>Мандрик</a:t>
            </a:r>
            <a:r>
              <a:rPr lang="uk-UA" dirty="0"/>
              <a:t> </a:t>
            </a:r>
            <a:r>
              <a:rPr lang="uk-UA" dirty="0" err="1" smtClean="0"/>
              <a:t>олександр</a:t>
            </a:r>
            <a:r>
              <a:rPr lang="uk-UA" dirty="0" smtClean="0"/>
              <a:t>, </a:t>
            </a:r>
            <a:r>
              <a:rPr lang="uk-UA" smtClean="0"/>
              <a:t>Баковецький Максим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5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Унікальні особливості гри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Серед унікальних особливостей гри можна виділити велику варіативність в </a:t>
            </a:r>
            <a:r>
              <a:rPr lang="uk-UA" dirty="0" err="1" smtClean="0"/>
              <a:t>проходжені</a:t>
            </a:r>
            <a:r>
              <a:rPr lang="uk-UA" dirty="0" smtClean="0"/>
              <a:t> головоломок. Під варіативністю, мається на увазі їх різні типи, наприклад</a:t>
            </a:r>
            <a:r>
              <a:rPr lang="en-US" dirty="0" smtClean="0"/>
              <a:t>: </a:t>
            </a:r>
          </a:p>
          <a:p>
            <a:r>
              <a:rPr lang="uk-UA" dirty="0" smtClean="0"/>
              <a:t>Логічні головоломки</a:t>
            </a:r>
          </a:p>
          <a:p>
            <a:r>
              <a:rPr lang="uk-UA" dirty="0" smtClean="0"/>
              <a:t>Головоломки на використання предметів</a:t>
            </a:r>
          </a:p>
          <a:p>
            <a:r>
              <a:rPr lang="uk-UA" dirty="0" smtClean="0"/>
              <a:t>Головоломки з числами та математичні завдання</a:t>
            </a:r>
          </a:p>
          <a:p>
            <a:pPr marL="0" indent="0">
              <a:buNone/>
            </a:pPr>
            <a:r>
              <a:rPr lang="uk-UA" dirty="0" smtClean="0"/>
              <a:t>Варто зазначити, що від проходження різних головоломок кінцівка гри може змінюватися.</a:t>
            </a:r>
          </a:p>
        </p:txBody>
      </p:sp>
    </p:spTree>
    <p:extLst>
      <p:ext uri="{BB962C8B-B14F-4D97-AF65-F5344CB8AC3E}">
        <p14:creationId xmlns:p14="http://schemas.microsoft.com/office/powerpoint/2010/main" val="363690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Контент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язання</a:t>
            </a:r>
            <a:r>
              <a:rPr lang="uk-UA" dirty="0" smtClean="0"/>
              <a:t> головоломок</a:t>
            </a:r>
          </a:p>
          <a:p>
            <a:r>
              <a:rPr lang="uk-UA" dirty="0" smtClean="0"/>
              <a:t>Таємничий сюжет, який розкривається в ході проходження гри</a:t>
            </a:r>
          </a:p>
          <a:p>
            <a:r>
              <a:rPr lang="uk-UA" dirty="0" smtClean="0"/>
              <a:t>Битви з босами</a:t>
            </a:r>
          </a:p>
          <a:p>
            <a:r>
              <a:rPr lang="uk-UA" dirty="0" smtClean="0"/>
              <a:t>Уникання монстрів</a:t>
            </a:r>
          </a:p>
          <a:p>
            <a:r>
              <a:rPr lang="uk-UA" dirty="0" smtClean="0"/>
              <a:t>Рішення гравця, які впливають на кінцівку 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Монетизація та </a:t>
            </a:r>
            <a:r>
              <a:rPr lang="uk-UA" dirty="0" err="1" smtClean="0"/>
              <a:t>виральність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Гра не буде містити внутрішньо ігрових покупок. Весь контент та усі кінцівки гри можна досягнути без вкладання коштів.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3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Графіка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Гра буде зроблена у піксельному стилі з деякими рисованими частинами.</a:t>
            </a:r>
          </a:p>
          <a:p>
            <a:r>
              <a:rPr lang="uk-UA" dirty="0" smtClean="0"/>
              <a:t>Приклад персонажів</a:t>
            </a:r>
            <a:r>
              <a:rPr lang="en-US" dirty="0" smtClean="0"/>
              <a:t>: 			</a:t>
            </a:r>
            <a:r>
              <a:rPr lang="uk-UA" dirty="0" smtClean="0"/>
              <a:t>Приклад дому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4" name="Picture 2" descr="p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09" y="3160857"/>
            <a:ext cx="1344270" cy="13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969" y="3160857"/>
            <a:ext cx="1946997" cy="1558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722" y="3081344"/>
            <a:ext cx="1338350" cy="1919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270" y="4877232"/>
            <a:ext cx="2236074" cy="11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9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Середовище розробки – </a:t>
            </a:r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Unity - </a:t>
            </a:r>
            <a:r>
              <a:rPr lang="uk-UA" dirty="0"/>
              <a:t>це інтегроване середовище розробки (</a:t>
            </a:r>
            <a:r>
              <a:rPr lang="en-US" dirty="0"/>
              <a:t>IDE) </a:t>
            </a:r>
            <a:r>
              <a:rPr lang="uk-UA" dirty="0"/>
              <a:t>для створення ігор і додатків віртуальної реальності. У цьому середовищі ви створюєте всі необхідні об'єкти, сцени, анімації та логіку для вашої гри. Ось деякі ключові аспекти роботи з </a:t>
            </a:r>
            <a:r>
              <a:rPr lang="en-US" dirty="0"/>
              <a:t>Unity:</a:t>
            </a:r>
          </a:p>
          <a:p>
            <a:r>
              <a:rPr lang="uk-UA" b="1" dirty="0"/>
              <a:t>Сцени:</a:t>
            </a:r>
            <a:r>
              <a:rPr lang="uk-UA" dirty="0"/>
              <a:t> Сцени - це простори, де ви розміщуєте ваші об'єкти та визначаєте їх взаємодію.</a:t>
            </a:r>
          </a:p>
          <a:p>
            <a:r>
              <a:rPr lang="uk-UA" b="1" dirty="0"/>
              <a:t>Об'єкти:</a:t>
            </a:r>
            <a:r>
              <a:rPr lang="uk-UA" dirty="0"/>
              <a:t> У </a:t>
            </a:r>
            <a:r>
              <a:rPr lang="en-US" dirty="0"/>
              <a:t>Unity </a:t>
            </a:r>
            <a:r>
              <a:rPr lang="uk-UA" dirty="0"/>
              <a:t>ви створюєте і налаштовуєте різні об'єкти, такі як персонажі, об'єкти оточення, камери тощо.</a:t>
            </a:r>
          </a:p>
          <a:p>
            <a:r>
              <a:rPr lang="uk-UA" b="1" dirty="0"/>
              <a:t>Компоненти:</a:t>
            </a:r>
            <a:r>
              <a:rPr lang="uk-UA" dirty="0"/>
              <a:t> Ви додаєте різні компоненти до об'єктів для визначення їхньої поведінки та властивостей. Наприклад, компоненти можуть визначати фізику об'єкту, анімацію чи логіку гри.</a:t>
            </a:r>
          </a:p>
          <a:p>
            <a:r>
              <a:rPr lang="uk-UA" b="1" dirty="0" err="1"/>
              <a:t>Скрипти</a:t>
            </a:r>
            <a:r>
              <a:rPr lang="uk-UA" b="1" dirty="0"/>
              <a:t>:</a:t>
            </a:r>
            <a:r>
              <a:rPr lang="uk-UA" dirty="0"/>
              <a:t> Для програмування логіки вашої гри використовуються </a:t>
            </a:r>
            <a:r>
              <a:rPr lang="uk-UA" dirty="0" err="1"/>
              <a:t>скрипти</a:t>
            </a:r>
            <a:r>
              <a:rPr lang="uk-UA" dirty="0"/>
              <a:t>, зазвичай написані мовою </a:t>
            </a:r>
            <a:r>
              <a:rPr lang="en-US" dirty="0"/>
              <a:t>C#.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2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Visual Studio - </a:t>
            </a:r>
            <a:r>
              <a:rPr lang="uk-UA" dirty="0"/>
              <a:t>це інтегроване середовище розробки (</a:t>
            </a:r>
            <a:r>
              <a:rPr lang="en-US" dirty="0"/>
              <a:t>IDE), </a:t>
            </a:r>
            <a:r>
              <a:rPr lang="uk-UA" dirty="0"/>
              <a:t>яке використовується для програмування в </a:t>
            </a:r>
            <a:r>
              <a:rPr lang="en-US" dirty="0"/>
              <a:t>Unity </a:t>
            </a:r>
            <a:r>
              <a:rPr lang="uk-UA" dirty="0"/>
              <a:t>з використанням мови </a:t>
            </a:r>
            <a:r>
              <a:rPr lang="en-US" dirty="0"/>
              <a:t>C#. </a:t>
            </a:r>
            <a:r>
              <a:rPr lang="uk-UA" dirty="0"/>
              <a:t>Основні функції </a:t>
            </a:r>
            <a:r>
              <a:rPr lang="en-US" dirty="0"/>
              <a:t>Visual Studio </a:t>
            </a:r>
            <a:r>
              <a:rPr lang="uk-UA" dirty="0"/>
              <a:t>для розробки ігор у </a:t>
            </a:r>
            <a:r>
              <a:rPr lang="en-US" dirty="0"/>
              <a:t>Unity </a:t>
            </a:r>
            <a:r>
              <a:rPr lang="uk-UA" dirty="0"/>
              <a:t>включають:</a:t>
            </a:r>
          </a:p>
          <a:p>
            <a:r>
              <a:rPr lang="uk-UA" b="1" dirty="0"/>
              <a:t>Редагування коду:</a:t>
            </a:r>
            <a:r>
              <a:rPr lang="uk-UA" dirty="0"/>
              <a:t> Ви редагуєте </a:t>
            </a:r>
            <a:r>
              <a:rPr lang="uk-UA" dirty="0" err="1"/>
              <a:t>скрипти</a:t>
            </a:r>
            <a:r>
              <a:rPr lang="uk-UA" dirty="0"/>
              <a:t> гри, визначаєте логіку та взаємодію об'єктів у </a:t>
            </a:r>
            <a:r>
              <a:rPr lang="en-US" dirty="0"/>
              <a:t>Visual Studio.</a:t>
            </a:r>
          </a:p>
          <a:p>
            <a:r>
              <a:rPr lang="uk-UA" b="1" dirty="0"/>
              <a:t>Засоби налагодження:</a:t>
            </a:r>
            <a:r>
              <a:rPr lang="uk-UA" dirty="0"/>
              <a:t> </a:t>
            </a:r>
            <a:r>
              <a:rPr lang="en-US" dirty="0"/>
              <a:t>Visual Studio </a:t>
            </a:r>
            <a:r>
              <a:rPr lang="uk-UA" dirty="0"/>
              <a:t>надає засоби для налагодження вашого коду, що допомагають виявити та виправити помилки.</a:t>
            </a:r>
          </a:p>
          <a:p>
            <a:r>
              <a:rPr lang="uk-UA" b="1" dirty="0"/>
              <a:t>Інтеграція з </a:t>
            </a:r>
            <a:r>
              <a:rPr lang="en-US" b="1" dirty="0"/>
              <a:t>Unity:</a:t>
            </a:r>
            <a:r>
              <a:rPr lang="en-US" dirty="0"/>
              <a:t> Visual Studio </a:t>
            </a:r>
            <a:r>
              <a:rPr lang="uk-UA" dirty="0"/>
              <a:t>легко інтегрується з </a:t>
            </a:r>
            <a:r>
              <a:rPr lang="en-US" dirty="0"/>
              <a:t>Unity, </a:t>
            </a:r>
            <a:r>
              <a:rPr lang="uk-UA" dirty="0"/>
              <a:t>що дозволяє вам швидко редагувати та оновлювати свій код, не виходячи з середовища </a:t>
            </a:r>
            <a:r>
              <a:rPr lang="en-US" dirty="0"/>
              <a:t>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8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Ігровий цикл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Ігровий цикл складається з вступу(де відбудеться введення в історію та </a:t>
            </a:r>
            <a:r>
              <a:rPr lang="uk-UA" dirty="0" err="1"/>
              <a:t>туторіал</a:t>
            </a:r>
            <a:r>
              <a:rPr lang="uk-UA" dirty="0"/>
              <a:t>), дослідження локацій, зіткнень з ворогами та боротьби з босами.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Опис ігрових механік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У </a:t>
            </a:r>
            <a:r>
              <a:rPr lang="uk-UA" dirty="0"/>
              <a:t>грі присутні такі </a:t>
            </a:r>
            <a:r>
              <a:rPr lang="uk-UA" dirty="0" smtClean="0"/>
              <a:t>механіки</a:t>
            </a:r>
            <a:r>
              <a:rPr lang="en-US" dirty="0" smtClean="0"/>
              <a:t>:</a:t>
            </a:r>
            <a:r>
              <a:rPr lang="uk-UA" dirty="0" smtClean="0"/>
              <a:t> </a:t>
            </a:r>
          </a:p>
          <a:p>
            <a:r>
              <a:rPr lang="uk-UA" dirty="0" smtClean="0"/>
              <a:t>Велика </a:t>
            </a:r>
            <a:r>
              <a:rPr lang="uk-UA" dirty="0"/>
              <a:t>кількість різноманітних головоломок, можливість їх </a:t>
            </a:r>
            <a:r>
              <a:rPr lang="uk-UA" dirty="0" smtClean="0"/>
              <a:t>проходження декількома способами, які вплинуть на фінал гри. </a:t>
            </a:r>
            <a:endParaRPr lang="uk-UA" dirty="0"/>
          </a:p>
          <a:p>
            <a:r>
              <a:rPr lang="uk-UA" dirty="0" smtClean="0"/>
              <a:t>Психіка </a:t>
            </a:r>
            <a:r>
              <a:rPr lang="uk-UA" dirty="0"/>
              <a:t>яка </a:t>
            </a:r>
            <a:r>
              <a:rPr lang="uk-UA" dirty="0" smtClean="0"/>
              <a:t>погіршується </a:t>
            </a:r>
            <a:r>
              <a:rPr lang="uk-UA" dirty="0"/>
              <a:t>при небезпечних чи неприємних моментах</a:t>
            </a:r>
            <a:r>
              <a:rPr lang="uk-UA" dirty="0" smtClean="0"/>
              <a:t>.</a:t>
            </a:r>
          </a:p>
          <a:p>
            <a:r>
              <a:rPr lang="uk-UA" dirty="0" smtClean="0"/>
              <a:t>Можливість </a:t>
            </a:r>
            <a:r>
              <a:rPr lang="uk-UA" dirty="0"/>
              <a:t>подорожування по локаціям за допомогою дверей </a:t>
            </a:r>
            <a:r>
              <a:rPr lang="en-US" dirty="0"/>
              <a:t>“</a:t>
            </a:r>
            <a:r>
              <a:rPr lang="uk-UA" dirty="0" err="1"/>
              <a:t>телепортів</a:t>
            </a:r>
            <a:r>
              <a:rPr lang="en-US" dirty="0" smtClean="0"/>
              <a:t>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03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Аналіз аналогічного програмного продукту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Серед аналогів можна зазначити </a:t>
            </a:r>
            <a:r>
              <a:rPr lang="uk-UA" dirty="0" err="1" smtClean="0"/>
              <a:t>хоррор</a:t>
            </a:r>
            <a:r>
              <a:rPr lang="uk-UA" dirty="0" smtClean="0"/>
              <a:t>-</a:t>
            </a:r>
            <a:r>
              <a:rPr lang="en-US" dirty="0" smtClean="0"/>
              <a:t>RPG “Omori” </a:t>
            </a:r>
            <a:r>
              <a:rPr lang="uk-UA" dirty="0" smtClean="0"/>
              <a:t>та </a:t>
            </a:r>
            <a:r>
              <a:rPr lang="en-US" dirty="0" smtClean="0"/>
              <a:t>survival horror “Yuppie Psycho”. </a:t>
            </a:r>
            <a:r>
              <a:rPr lang="uk-UA" dirty="0"/>
              <a:t>Обидві гри мають таємничий похмурий сюжет, зроблені в піксельному стилі, та повністю відповідають жанру </a:t>
            </a:r>
            <a:r>
              <a:rPr lang="uk-UA" dirty="0" err="1"/>
              <a:t>хоррор</a:t>
            </a:r>
            <a:r>
              <a:rPr lang="uk-UA" dirty="0"/>
              <a:t>, бо можуть викликати відчуття занепокоєння, </a:t>
            </a:r>
            <a:r>
              <a:rPr lang="uk-UA" dirty="0" smtClean="0"/>
              <a:t>тривоги</a:t>
            </a:r>
            <a:r>
              <a:rPr lang="uk-UA" dirty="0"/>
              <a:t>, страху. </a:t>
            </a:r>
            <a:r>
              <a:rPr lang="uk-UA" dirty="0" smtClean="0"/>
              <a:t>Розберемо детальніше кожну гру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7" y="2136387"/>
            <a:ext cx="6802959" cy="3450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"Omori" - </a:t>
            </a:r>
            <a:r>
              <a:rPr lang="uk-UA" dirty="0"/>
              <a:t>це японська рольова гра, яка </a:t>
            </a:r>
            <a:r>
              <a:rPr lang="uk-UA" dirty="0" err="1"/>
              <a:t>випустилася</a:t>
            </a:r>
            <a:r>
              <a:rPr lang="uk-UA" dirty="0"/>
              <a:t> в 2020 році. Гра розповідає історію хлопчика на ім'я </a:t>
            </a:r>
            <a:r>
              <a:rPr lang="uk-UA" dirty="0" err="1"/>
              <a:t>Санто</a:t>
            </a:r>
            <a:r>
              <a:rPr lang="uk-UA" dirty="0"/>
              <a:t>, який живе у двох світах - світі реальності та містичному світі мороку. Головна особливість гри полягає в її психологічних аспектах:</a:t>
            </a:r>
          </a:p>
          <a:p>
            <a:r>
              <a:rPr lang="uk-UA" b="1" dirty="0"/>
              <a:t>Психологічний </a:t>
            </a:r>
            <a:r>
              <a:rPr lang="uk-UA" b="1" dirty="0" err="1"/>
              <a:t>наратив</a:t>
            </a:r>
            <a:r>
              <a:rPr lang="uk-UA" b="1" dirty="0"/>
              <a:t>:</a:t>
            </a:r>
            <a:r>
              <a:rPr lang="uk-UA" dirty="0"/>
              <a:t> "</a:t>
            </a:r>
            <a:r>
              <a:rPr lang="en-US" dirty="0"/>
              <a:t>Omori" </a:t>
            </a:r>
            <a:r>
              <a:rPr lang="uk-UA" dirty="0"/>
              <a:t>досліджує теми депресії, самотності, страхів та інших психологічних аспектів через історію головного героя та його </a:t>
            </a:r>
            <a:r>
              <a:rPr lang="uk-UA" dirty="0" smtClean="0"/>
              <a:t>уявний </a:t>
            </a:r>
            <a:r>
              <a:rPr lang="uk-UA" dirty="0"/>
              <a:t>світ.</a:t>
            </a:r>
          </a:p>
          <a:p>
            <a:r>
              <a:rPr lang="uk-UA" b="1" dirty="0"/>
              <a:t>Сюжетні та графічні зміни:</a:t>
            </a:r>
            <a:r>
              <a:rPr lang="uk-UA" dirty="0"/>
              <a:t> Гра має свою унікальну арт-стилістику та здатність змінювати свою атмосферу, що відображає стан головного героя та його емоційний досвід.</a:t>
            </a:r>
          </a:p>
          <a:p>
            <a:r>
              <a:rPr lang="uk-UA" b="1" dirty="0"/>
              <a:t>Психологічний тиск:</a:t>
            </a:r>
            <a:r>
              <a:rPr lang="uk-UA" dirty="0"/>
              <a:t> Гравці вимушені приймати важкі рішення, які впливають на кінцівку гри, і вивчати темні аспекти психіки головного героя.</a:t>
            </a:r>
          </a:p>
          <a:p>
            <a:r>
              <a:rPr lang="uk-UA" b="1" dirty="0"/>
              <a:t>Моральні вибори:</a:t>
            </a:r>
            <a:r>
              <a:rPr lang="uk-UA" dirty="0"/>
              <a:t> Гра ставить гравців перед психологічними випробуваннями та запитаннями, які стосуються моральних цінностей та почуттів відповідальності.</a:t>
            </a:r>
          </a:p>
          <a:p>
            <a:endParaRPr lang="en-US" dirty="0"/>
          </a:p>
        </p:txBody>
      </p:sp>
      <p:pic>
        <p:nvPicPr>
          <p:cNvPr id="1026" name="Picture 2" descr="Review: Omori. An independent RPG worthy of your time | by Morgan Runice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76" y="2587972"/>
            <a:ext cx="4992668" cy="280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MORI у S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79" y="485755"/>
            <a:ext cx="2018558" cy="11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1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19" y="1930519"/>
            <a:ext cx="6636705" cy="41211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"Yuppie Psycho" - </a:t>
            </a:r>
            <a:r>
              <a:rPr lang="uk-UA" dirty="0"/>
              <a:t>це психологічний </a:t>
            </a:r>
            <a:r>
              <a:rPr lang="uk-UA" dirty="0" err="1"/>
              <a:t>хоррор</a:t>
            </a:r>
            <a:r>
              <a:rPr lang="uk-UA" dirty="0"/>
              <a:t> від студії </a:t>
            </a:r>
            <a:r>
              <a:rPr lang="en-US" dirty="0"/>
              <a:t>Baroque Decay, </a:t>
            </a:r>
            <a:r>
              <a:rPr lang="uk-UA" dirty="0"/>
              <a:t>що вийшов у 2019 році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/>
              <a:t>Гравець у </a:t>
            </a:r>
            <a:r>
              <a:rPr lang="en-US" dirty="0" smtClean="0"/>
              <a:t> </a:t>
            </a:r>
            <a:r>
              <a:rPr lang="uk-UA" dirty="0" smtClean="0"/>
              <a:t>бере </a:t>
            </a:r>
            <a:r>
              <a:rPr lang="uk-UA" dirty="0"/>
              <a:t>на себе роль </a:t>
            </a:r>
            <a:r>
              <a:rPr lang="uk-UA" dirty="0" err="1"/>
              <a:t>Брайана</a:t>
            </a:r>
            <a:r>
              <a:rPr lang="uk-UA" dirty="0"/>
              <a:t> </a:t>
            </a:r>
            <a:r>
              <a:rPr lang="uk-UA" dirty="0" err="1"/>
              <a:t>Пастрікова</a:t>
            </a:r>
            <a:r>
              <a:rPr lang="uk-UA" dirty="0"/>
              <a:t>, який невдало намагається влаштуватися на роботу в таємничу компанію </a:t>
            </a:r>
            <a:r>
              <a:rPr lang="en-US" dirty="0" err="1"/>
              <a:t>Sintracorp</a:t>
            </a:r>
            <a:r>
              <a:rPr lang="en-US" dirty="0"/>
              <a:t>. </a:t>
            </a:r>
            <a:r>
              <a:rPr lang="uk-UA" dirty="0"/>
              <a:t>Проте, виявляється, що ця компанія приховує відомості про загадкового керівника, відомого як "Керуючий директор", і навколишнє оточення компанії стає недружелюбним і чудернацьким</a:t>
            </a:r>
            <a:r>
              <a:rPr lang="uk-UA" dirty="0" smtClean="0"/>
              <a:t>.</a:t>
            </a:r>
            <a:r>
              <a:rPr lang="uk-UA" dirty="0"/>
              <a:t> Чому це психологічний </a:t>
            </a:r>
            <a:r>
              <a:rPr lang="uk-UA" dirty="0" err="1"/>
              <a:t>хоррор</a:t>
            </a:r>
            <a:r>
              <a:rPr lang="uk-UA" dirty="0" smtClean="0"/>
              <a:t>:</a:t>
            </a:r>
            <a:endParaRPr lang="en-US" dirty="0" smtClean="0"/>
          </a:p>
          <a:p>
            <a:r>
              <a:rPr lang="uk-UA" b="1" dirty="0"/>
              <a:t>Атмосфера напруження:</a:t>
            </a:r>
            <a:r>
              <a:rPr lang="uk-UA" dirty="0"/>
              <a:t> Гравець досліджує специфічне робоче середовище, наповнене незвичними подіями та загадками. Спілкування з колегами і керівництвом може бути напруженим і навіть </a:t>
            </a:r>
            <a:r>
              <a:rPr lang="uk-UA" dirty="0" err="1"/>
              <a:t>пугачевим</a:t>
            </a:r>
            <a:r>
              <a:rPr lang="uk-UA" dirty="0"/>
              <a:t>.</a:t>
            </a:r>
          </a:p>
          <a:p>
            <a:r>
              <a:rPr lang="uk-UA" b="1" dirty="0"/>
              <a:t>Елементи психологічного тиску:</a:t>
            </a:r>
            <a:r>
              <a:rPr lang="uk-UA" dirty="0"/>
              <a:t> Гравець повинен приймати рішення, які впливають на подальший розвиток сюжету, а також на його персональний стан та відносини з персонажами.</a:t>
            </a:r>
          </a:p>
          <a:p>
            <a:r>
              <a:rPr lang="uk-UA" b="1" dirty="0"/>
              <a:t>Загадки та головоломки:</a:t>
            </a:r>
            <a:r>
              <a:rPr lang="uk-UA" dirty="0"/>
              <a:t> Гра включає в себе складні головоломки, які вимагають логічного мислення та кмітливості від гравця, що додає до атмосфери напруження.</a:t>
            </a:r>
          </a:p>
          <a:p>
            <a:r>
              <a:rPr lang="uk-UA" b="1" dirty="0"/>
              <a:t>Мистецтво зміни реальності:</a:t>
            </a:r>
            <a:r>
              <a:rPr lang="uk-UA" dirty="0"/>
              <a:t> Гра експериментує з реальністю та сюжетом, створюючи навколишнє середовище, що може змінюватися в неочікувані способи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Yuppie psycho</a:t>
            </a:r>
            <a:endParaRPr lang="en-US" dirty="0"/>
          </a:p>
        </p:txBody>
      </p:sp>
      <p:pic>
        <p:nvPicPr>
          <p:cNvPr id="2054" name="Picture 6" descr="Yuppie Psycho: Executive Edition в S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86" y="505772"/>
            <a:ext cx="1964917" cy="1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Yuppie Psycho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63" y="2585201"/>
            <a:ext cx="4854147" cy="27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2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804519"/>
            <a:ext cx="9603275" cy="1049235"/>
          </a:xfrm>
        </p:spPr>
        <p:txBody>
          <a:bodyPr/>
          <a:lstStyle/>
          <a:p>
            <a:r>
              <a:rPr lang="en-US" dirty="0" err="1"/>
              <a:t>Yomawari</a:t>
            </a:r>
            <a:r>
              <a:rPr lang="en-US" dirty="0"/>
              <a:t>: Night 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48" y="1932605"/>
            <a:ext cx="7459665" cy="4160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Yomawari</a:t>
            </a:r>
            <a:r>
              <a:rPr lang="en-US" dirty="0"/>
              <a:t>: Night Alone" - </a:t>
            </a:r>
            <a:r>
              <a:rPr lang="uk-UA" dirty="0"/>
              <a:t>це японська відверта гра жахів, розроблена та видана компанією </a:t>
            </a:r>
            <a:r>
              <a:rPr lang="en-US" dirty="0"/>
              <a:t>Nippon </a:t>
            </a:r>
            <a:r>
              <a:rPr lang="en-US" dirty="0" err="1"/>
              <a:t>Ichi</a:t>
            </a:r>
            <a:r>
              <a:rPr lang="en-US" dirty="0"/>
              <a:t> Software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uk-UA" dirty="0"/>
              <a:t>Гра розповідає історію молодої дівчинки, яка відправляється в пошуках </a:t>
            </a:r>
            <a:r>
              <a:rPr lang="uk-UA" dirty="0" smtClean="0"/>
              <a:t>своєї втраченої сестрички </a:t>
            </a:r>
            <a:r>
              <a:rPr lang="uk-UA" dirty="0"/>
              <a:t>і </a:t>
            </a:r>
            <a:r>
              <a:rPr lang="uk-UA" dirty="0" smtClean="0"/>
              <a:t>своєї собаки в </a:t>
            </a:r>
            <a:r>
              <a:rPr lang="uk-UA" dirty="0"/>
              <a:t>потемках нічного міста. На жаль, місто наповнене надприродними створіннями </a:t>
            </a:r>
            <a:r>
              <a:rPr lang="uk-UA" dirty="0" smtClean="0"/>
              <a:t>та, </a:t>
            </a:r>
            <a:r>
              <a:rPr lang="uk-UA" dirty="0"/>
              <a:t>які підстерігають її на кожному кроці</a:t>
            </a:r>
            <a:r>
              <a:rPr lang="uk-UA" dirty="0" smtClean="0"/>
              <a:t>.</a:t>
            </a:r>
          </a:p>
          <a:p>
            <a:r>
              <a:rPr lang="uk-UA" b="1" dirty="0"/>
              <a:t>Атмосфера і </a:t>
            </a:r>
            <a:r>
              <a:rPr lang="uk-UA" b="1" dirty="0" err="1"/>
              <a:t>геймплей</a:t>
            </a:r>
            <a:r>
              <a:rPr lang="uk-UA" b="1" dirty="0"/>
              <a:t>:</a:t>
            </a:r>
            <a:r>
              <a:rPr lang="uk-UA" dirty="0"/>
              <a:t> Гра створює відчуття беззахисності та страху завдяки атмосфері ночі і відмінному використанню світла та темряви. Гравцю </a:t>
            </a:r>
            <a:r>
              <a:rPr lang="uk-UA" dirty="0" smtClean="0"/>
              <a:t>потрібно </a:t>
            </a:r>
            <a:r>
              <a:rPr lang="uk-UA" dirty="0"/>
              <a:t>долати небезпеку, використовуючи свій </a:t>
            </a:r>
            <a:r>
              <a:rPr lang="uk-UA" dirty="0" smtClean="0"/>
              <a:t>ліхтарик </a:t>
            </a:r>
            <a:r>
              <a:rPr lang="uk-UA" dirty="0"/>
              <a:t>і уникаючи зустрічей з небажаними створіннями.</a:t>
            </a:r>
          </a:p>
          <a:p>
            <a:r>
              <a:rPr lang="uk-UA" b="1" dirty="0"/>
              <a:t>Головоломки та завдання:</a:t>
            </a:r>
            <a:r>
              <a:rPr lang="uk-UA" dirty="0"/>
              <a:t> Головоломки та завдання в грі часто вимагають гравцю </a:t>
            </a:r>
            <a:r>
              <a:rPr lang="uk-UA" dirty="0" smtClean="0"/>
              <a:t>проявити </a:t>
            </a:r>
            <a:r>
              <a:rPr lang="uk-UA" dirty="0"/>
              <a:t>розум, дотримуватися безпеки та використовувати об'єкти навколо для вирішення загадок та руху вперед у пошуках сестри.</a:t>
            </a:r>
          </a:p>
          <a:p>
            <a:r>
              <a:rPr lang="uk-UA" b="1" dirty="0"/>
              <a:t>Звук та музика:</a:t>
            </a:r>
            <a:r>
              <a:rPr lang="uk-UA" dirty="0"/>
              <a:t> Звуковий дизайн та музика гри підсилюють атмосферу жаху, надаючи ще більше напруження та страху під час гри.</a:t>
            </a:r>
          </a:p>
          <a:p>
            <a:pPr marL="0" indent="0">
              <a:buNone/>
            </a:pPr>
            <a:endParaRPr lang="uk-UA" dirty="0" smtClean="0"/>
          </a:p>
          <a:p>
            <a:endParaRPr lang="en-US" dirty="0"/>
          </a:p>
        </p:txBody>
      </p:sp>
      <p:pic>
        <p:nvPicPr>
          <p:cNvPr id="4100" name="Picture 4" descr="Заощадьте 80%, купуючи Yomawari: Night Alone у S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41" y="569797"/>
            <a:ext cx="1838656" cy="105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Заощадьте 80%, купуючи Yomawari: Night Alone у S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13" y="2613679"/>
            <a:ext cx="4174508" cy="23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764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</TotalTime>
  <Words>953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Пітч гри “Alone with fear”</vt:lpstr>
      <vt:lpstr>Середовище розробки – Unity</vt:lpstr>
      <vt:lpstr>Visual studio</vt:lpstr>
      <vt:lpstr>Ігровий цикл</vt:lpstr>
      <vt:lpstr>Опис ігрових механік</vt:lpstr>
      <vt:lpstr>Аналіз аналогічного програмного продукту</vt:lpstr>
      <vt:lpstr>Omori</vt:lpstr>
      <vt:lpstr>Yuppie psycho</vt:lpstr>
      <vt:lpstr>Yomawari: Night Alone</vt:lpstr>
      <vt:lpstr>Унікальні особливості гри</vt:lpstr>
      <vt:lpstr>Контент</vt:lpstr>
      <vt:lpstr>Монетизація та виральність</vt:lpstr>
      <vt:lpstr>Графіка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Пітч гри “Alone with fear”</dc:title>
  <dc:creator>Максим Баковецький</dc:creator>
  <cp:lastModifiedBy>Максим Баковецький</cp:lastModifiedBy>
  <cp:revision>6</cp:revision>
  <dcterms:created xsi:type="dcterms:W3CDTF">2023-10-17T07:10:19Z</dcterms:created>
  <dcterms:modified xsi:type="dcterms:W3CDTF">2023-10-17T08:17:56Z</dcterms:modified>
</cp:coreProperties>
</file>