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61" r:id="rId6"/>
    <p:sldId id="262" r:id="rId7"/>
    <p:sldId id="263" r:id="rId8"/>
    <p:sldId id="264" r:id="rId9"/>
    <p:sldId id="266" r:id="rId10"/>
    <p:sldId id="271" r:id="rId11"/>
    <p:sldId id="260" r:id="rId12"/>
    <p:sldId id="259" r:id="rId13"/>
    <p:sldId id="269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Пітч</a:t>
            </a:r>
            <a:r>
              <a:rPr lang="uk-UA" dirty="0"/>
              <a:t> гри </a:t>
            </a:r>
            <a:r>
              <a:rPr lang="en-US" dirty="0"/>
              <a:t>“Alone with fear”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Жданюк</a:t>
            </a:r>
            <a:r>
              <a:rPr lang="uk-UA" dirty="0"/>
              <a:t> </a:t>
            </a:r>
            <a:r>
              <a:rPr lang="uk-UA" dirty="0" err="1"/>
              <a:t>михайло</a:t>
            </a:r>
            <a:r>
              <a:rPr lang="uk-UA" dirty="0"/>
              <a:t>, </a:t>
            </a:r>
            <a:r>
              <a:rPr lang="uk-UA" dirty="0" err="1"/>
              <a:t>Мандрик</a:t>
            </a:r>
            <a:r>
              <a:rPr lang="uk-UA" dirty="0"/>
              <a:t> </a:t>
            </a:r>
            <a:r>
              <a:rPr lang="uk-UA" dirty="0" err="1"/>
              <a:t>олександр</a:t>
            </a:r>
            <a:r>
              <a:rPr lang="uk-UA" dirty="0"/>
              <a:t>, </a:t>
            </a:r>
            <a:r>
              <a:rPr lang="uk-UA"/>
              <a:t>Баковецький Максим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5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2AC70-D803-4676-AAB5-B90EA015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Ігровий цикл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E6672-7FA4-4ECB-A44B-C2E86D8F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6" y="1853754"/>
            <a:ext cx="5524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2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Опис ігрових механік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У грі присутні такі механіки</a:t>
            </a:r>
            <a:r>
              <a:rPr lang="en-US" dirty="0"/>
              <a:t>:</a:t>
            </a:r>
            <a:r>
              <a:rPr lang="uk-UA" dirty="0"/>
              <a:t> </a:t>
            </a:r>
          </a:p>
          <a:p>
            <a:r>
              <a:rPr lang="uk-UA" dirty="0"/>
              <a:t>Велика кількість різноманітних головоломок, можливість їх проходження декількома способами, які вплинуть на фінал гри. </a:t>
            </a:r>
          </a:p>
          <a:p>
            <a:r>
              <a:rPr lang="uk-UA" dirty="0"/>
              <a:t>Психіка яка погіршується при небезпечних чи неприємних моментах.</a:t>
            </a:r>
          </a:p>
          <a:p>
            <a:r>
              <a:rPr lang="uk-UA" dirty="0"/>
              <a:t>Можливість швидкого переміщення локаціями за допомогою </a:t>
            </a:r>
            <a:r>
              <a:rPr lang="uk-UA" dirty="0" err="1"/>
              <a:t>телепортації</a:t>
            </a:r>
            <a:r>
              <a:rPr lang="uk-UA" dirty="0"/>
              <a:t>.</a:t>
            </a:r>
          </a:p>
          <a:p>
            <a:r>
              <a:rPr lang="uk-UA" dirty="0"/>
              <a:t>Кожен розділ буде мати унікальну додаткову механіку, на якій зав’язане його проходження(наприклад можливість подивитись на локацію по іншому, щоб побачити прихований шлях)</a:t>
            </a:r>
          </a:p>
        </p:txBody>
      </p:sp>
    </p:spTree>
    <p:extLst>
      <p:ext uri="{BB962C8B-B14F-4D97-AF65-F5344CB8AC3E}">
        <p14:creationId xmlns:p14="http://schemas.microsoft.com/office/powerpoint/2010/main" val="173032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/>
              <a:t>Геймплейні</a:t>
            </a:r>
            <a:r>
              <a:rPr lang="uk-UA" dirty="0"/>
              <a:t> Особливості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Ігровий світ поділяється на реальність та кошмари, з якими головний герой стикається уві сні. </a:t>
            </a:r>
          </a:p>
          <a:p>
            <a:r>
              <a:rPr lang="uk-UA" dirty="0"/>
              <a:t>В реальності головний герой може відновлювати показник психічного здоров’я та знаходити предмети, що допоможуть йому в світі кошмарів. </a:t>
            </a:r>
          </a:p>
          <a:p>
            <a:r>
              <a:rPr lang="uk-UA" dirty="0"/>
              <a:t>Уві сні гравцю потрібно втікати від монстрів та розв’язувати головоломки, щоб дійти до фізичного втілення кошмару – фінального боса кожного розділу.</a:t>
            </a:r>
          </a:p>
          <a:p>
            <a:r>
              <a:rPr lang="uk-UA" dirty="0"/>
              <a:t> Коли психічне здоров’я героя падає до нуля – він повертається до </a:t>
            </a:r>
            <a:r>
              <a:rPr lang="uk-UA" dirty="0" err="1"/>
              <a:t>останього</a:t>
            </a:r>
            <a:r>
              <a:rPr lang="uk-UA" dirty="0"/>
              <a:t> збереження, а максимальний показник психіки знижується на 10. </a:t>
            </a:r>
          </a:p>
        </p:txBody>
      </p:sp>
    </p:spTree>
    <p:extLst>
      <p:ext uri="{BB962C8B-B14F-4D97-AF65-F5344CB8AC3E}">
        <p14:creationId xmlns:p14="http://schemas.microsoft.com/office/powerpoint/2010/main" val="17494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5002E-8937-4F1C-B9E6-E5F0AA87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Сюжет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90E4015-7526-43AA-8244-F0F13372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Сюжет складається з чотирьох розділів: </a:t>
            </a:r>
            <a:r>
              <a:rPr lang="uk-UA" dirty="0" err="1"/>
              <a:t>трипофобія</a:t>
            </a:r>
            <a:r>
              <a:rPr lang="uk-UA" dirty="0"/>
              <a:t>, клаустрофобія, </a:t>
            </a:r>
            <a:r>
              <a:rPr lang="uk-UA" dirty="0" err="1"/>
              <a:t>тафофобія</a:t>
            </a:r>
            <a:r>
              <a:rPr lang="uk-UA" dirty="0"/>
              <a:t>, пірофобія. Головний герой – хлопчик, що стикається з своїми страхами уві сні. Кожен розділ складається з реальності, де головний герой живе звичайним життям, та кошмару, в якому він бореться зі своїми страхами. З кожним розділом межа між сном і реальністю все сильніше розмивається і образи кошмарів починають проявлятись в справжньому світі. Це також впливає на його рідних, вони стають все менш реальними(починають нагадувати ляльок чи манекени), хоч і ведуть себе так, ніби нічого не відбувається. Єдина, на кого не впливають зміни – подруга головного героя, вона реагує на стан його психічного здоров’я та зміни реального світу, завжди готова допомогти чим тільки викликає підозри. В подальшому </a:t>
            </a:r>
            <a:r>
              <a:rPr lang="uk-UA" dirty="0" err="1"/>
              <a:t>проходжені</a:t>
            </a:r>
            <a:r>
              <a:rPr lang="uk-UA" dirty="0"/>
              <a:t> виявиться, що цей світ також не є реальним, а головний герой знаходився в стані коми.  Вся його родина загинула під час пожежі, а страхи засновані на смертях, свідком яких він став.</a:t>
            </a:r>
            <a:r>
              <a:rPr lang="en-US" dirty="0"/>
              <a:t> </a:t>
            </a:r>
            <a:r>
              <a:rPr lang="uk-UA" dirty="0"/>
              <a:t>Фобії насправді є комплексними, вони пов’язані між собою, а також з іншими страхами головного героя.</a:t>
            </a:r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285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Унікальні особливості гри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Серед унікальних особливостей гри можна виділити велику варіативність в розв’язанні головоломок. Під варіативністю, мається на увазі різні способи їх проходження, наприклад</a:t>
            </a:r>
            <a:r>
              <a:rPr lang="en-US" dirty="0"/>
              <a:t>: </a:t>
            </a:r>
          </a:p>
          <a:p>
            <a:r>
              <a:rPr lang="uk-UA" dirty="0"/>
              <a:t>Використання предметів, знайдених в реальному світі</a:t>
            </a:r>
          </a:p>
          <a:p>
            <a:r>
              <a:rPr lang="uk-UA" dirty="0"/>
              <a:t>Безпосереднє розв’язання головоломки</a:t>
            </a:r>
          </a:p>
          <a:p>
            <a:r>
              <a:rPr lang="uk-UA" dirty="0"/>
              <a:t>Використання підказок</a:t>
            </a:r>
          </a:p>
          <a:p>
            <a:r>
              <a:rPr lang="uk-UA" dirty="0"/>
              <a:t>Пропуск деяких головоломок</a:t>
            </a:r>
          </a:p>
          <a:p>
            <a:pPr marL="0" indent="0">
              <a:buNone/>
            </a:pPr>
            <a:r>
              <a:rPr lang="uk-UA" dirty="0"/>
              <a:t>Варто зазначити, що від способу проходження головоломок кінцівка гри може змінюватися.</a:t>
            </a:r>
          </a:p>
        </p:txBody>
      </p:sp>
    </p:spTree>
    <p:extLst>
      <p:ext uri="{BB962C8B-B14F-4D97-AF65-F5344CB8AC3E}">
        <p14:creationId xmlns:p14="http://schemas.microsoft.com/office/powerpoint/2010/main" val="363690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Монетизація та </a:t>
            </a:r>
            <a:r>
              <a:rPr lang="uk-UA" dirty="0" err="1"/>
              <a:t>виральність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Гра не буде містити </a:t>
            </a:r>
            <a:r>
              <a:rPr lang="uk-UA" dirty="0" err="1"/>
              <a:t>внутрішньоігрових</a:t>
            </a:r>
            <a:r>
              <a:rPr lang="uk-UA" dirty="0"/>
              <a:t> покупок. Весь контент та усі кінцівки гри можна досягнути без вкладання коштів.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Гра буде зроблена у піксельному стилі з деякими рисованими частинами.</a:t>
            </a:r>
          </a:p>
          <a:p>
            <a:pPr marL="0" indent="0">
              <a:buNone/>
            </a:pPr>
            <a:r>
              <a:rPr lang="uk-UA" dirty="0"/>
              <a:t>Приклад персонажів</a:t>
            </a:r>
            <a:r>
              <a:rPr lang="en-US" dirty="0"/>
              <a:t>: 			</a:t>
            </a:r>
            <a:r>
              <a:rPr lang="uk-UA" dirty="0"/>
              <a:t>Приклад дому</a:t>
            </a:r>
            <a:r>
              <a:rPr lang="en-US" dirty="0"/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46C659-4061-4A5E-89AB-322FFE7F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65" y="2606421"/>
            <a:ext cx="4224937" cy="34470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F35BF4-B9B0-4D4B-B9DF-582647EA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86" y="2922141"/>
            <a:ext cx="3078186" cy="30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9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10360-14FB-4F5C-92A4-4B768802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Середовище розробки та використані технології</a:t>
            </a:r>
          </a:p>
        </p:txBody>
      </p:sp>
      <p:pic>
        <p:nvPicPr>
          <p:cNvPr id="3074" name="Picture 2" descr="Visual Studio full logo transparent PNG - StickPNG">
            <a:extLst>
              <a:ext uri="{FF2B5EF4-FFF2-40B4-BE49-F238E27FC236}">
                <a16:creationId xmlns:a16="http://schemas.microsoft.com/office/drawing/2014/main" id="{0FEBA35C-8816-46E8-824C-DF346ADA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" y="3879189"/>
            <a:ext cx="4587240" cy="22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ity logo and symbol, meaning, history, PNG">
            <a:extLst>
              <a:ext uri="{FF2B5EF4-FFF2-40B4-BE49-F238E27FC236}">
                <a16:creationId xmlns:a16="http://schemas.microsoft.com/office/drawing/2014/main" id="{03F14C03-26B3-4560-9D38-97A5EED7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" y="1544439"/>
            <a:ext cx="5466080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wnload] Aseprite macOS Big Sur Icon - Features - Aseprite Community">
            <a:extLst>
              <a:ext uri="{FF2B5EF4-FFF2-40B4-BE49-F238E27FC236}">
                <a16:creationId xmlns:a16="http://schemas.microsoft.com/office/drawing/2014/main" id="{BE058C9F-86D3-4EE3-9D29-55C7BC41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811" y="3317821"/>
            <a:ext cx="2580043" cy="25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340EBBB-E02F-46B4-90BE-520C9BED0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4074"/>
            <a:ext cx="2580043" cy="258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3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Середовище розробки – </a:t>
            </a:r>
            <a:r>
              <a:rPr lang="en-US" dirty="0"/>
              <a:t>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37652"/>
            <a:ext cx="9603275" cy="34506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Unity - </a:t>
            </a:r>
            <a:r>
              <a:rPr lang="uk-UA" dirty="0"/>
              <a:t>це інтегроване середовище розробки</a:t>
            </a:r>
            <a:r>
              <a:rPr lang="en-US" dirty="0"/>
              <a:t> </a:t>
            </a:r>
            <a:r>
              <a:rPr lang="uk-UA" dirty="0"/>
              <a:t>для створення ігор і додатків віртуальної реальності. У цьому середовищі ви створюються всі необхідні об'єкти, сцени, анімації та логіка для гри. Ось деякі ключові аспекти роботи з </a:t>
            </a:r>
            <a:r>
              <a:rPr lang="en-US" dirty="0"/>
              <a:t>Unity:</a:t>
            </a:r>
          </a:p>
          <a:p>
            <a:r>
              <a:rPr lang="uk-UA" b="1" dirty="0"/>
              <a:t>Сцени:</a:t>
            </a:r>
            <a:r>
              <a:rPr lang="uk-UA" dirty="0"/>
              <a:t> Сцени - це простори, де ви розміщуєте ваші об'єкти та визначаєте їх взаємодію.</a:t>
            </a:r>
          </a:p>
          <a:p>
            <a:r>
              <a:rPr lang="uk-UA" b="1" dirty="0"/>
              <a:t>Об'єкти:</a:t>
            </a:r>
            <a:r>
              <a:rPr lang="uk-UA" dirty="0"/>
              <a:t> У </a:t>
            </a:r>
            <a:r>
              <a:rPr lang="en-US" dirty="0"/>
              <a:t>Unity </a:t>
            </a:r>
            <a:r>
              <a:rPr lang="uk-UA" dirty="0"/>
              <a:t>ви створюєте і налаштовуєте різні об'єкти, такі як персонажі, об'єкти оточення, камери тощо.</a:t>
            </a:r>
          </a:p>
          <a:p>
            <a:r>
              <a:rPr lang="uk-UA" b="1" dirty="0"/>
              <a:t>Компоненти:</a:t>
            </a:r>
            <a:r>
              <a:rPr lang="uk-UA" dirty="0"/>
              <a:t> Ви додаєте різні компоненти до об'єктів для визначення їхньої поведінки та властивостей. Наприклад, компоненти можуть визначати фізику об'єкту, анімацію чи логіку гри.</a:t>
            </a:r>
          </a:p>
          <a:p>
            <a:r>
              <a:rPr lang="uk-UA" b="1" dirty="0" err="1"/>
              <a:t>Скрипти</a:t>
            </a:r>
            <a:r>
              <a:rPr lang="uk-UA" b="1" dirty="0"/>
              <a:t>:</a:t>
            </a:r>
            <a:r>
              <a:rPr lang="uk-UA" dirty="0"/>
              <a:t> Для програмування логіки вашої гри використовуються </a:t>
            </a:r>
            <a:r>
              <a:rPr lang="uk-UA" dirty="0" err="1"/>
              <a:t>скрипти</a:t>
            </a:r>
            <a:r>
              <a:rPr lang="uk-UA" dirty="0"/>
              <a:t>, зазвичай написані мовою </a:t>
            </a:r>
            <a:r>
              <a:rPr lang="en-US" dirty="0"/>
              <a:t>C#.</a:t>
            </a:r>
          </a:p>
          <a:p>
            <a:endParaRPr lang="en-US" dirty="0"/>
          </a:p>
        </p:txBody>
      </p:sp>
      <p:pic>
        <p:nvPicPr>
          <p:cNvPr id="1026" name="Picture 2" descr="Unity logo and symbol, meaning, history, PNG">
            <a:extLst>
              <a:ext uri="{FF2B5EF4-FFF2-40B4-BE49-F238E27FC236}">
                <a16:creationId xmlns:a16="http://schemas.microsoft.com/office/drawing/2014/main" id="{61C1F94C-0040-400A-8BDD-2F7F56F31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07"/>
          <a:stretch/>
        </p:blipFill>
        <p:spPr bwMode="auto">
          <a:xfrm>
            <a:off x="9647167" y="-234265"/>
            <a:ext cx="1711713" cy="237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32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Visual Studio - </a:t>
            </a:r>
            <a:r>
              <a:rPr lang="uk-UA" dirty="0"/>
              <a:t>це інтегроване середовище розробки</a:t>
            </a:r>
            <a:r>
              <a:rPr lang="en-US" dirty="0"/>
              <a:t>, </a:t>
            </a:r>
            <a:r>
              <a:rPr lang="uk-UA" dirty="0"/>
              <a:t>яке використовується для програмування в </a:t>
            </a:r>
            <a:r>
              <a:rPr lang="en-US" dirty="0"/>
              <a:t>Unity </a:t>
            </a:r>
            <a:r>
              <a:rPr lang="uk-UA" dirty="0"/>
              <a:t>з використанням мови </a:t>
            </a:r>
            <a:r>
              <a:rPr lang="en-US" dirty="0"/>
              <a:t>C#. </a:t>
            </a:r>
            <a:r>
              <a:rPr lang="uk-UA" dirty="0"/>
              <a:t>Основні функції </a:t>
            </a:r>
            <a:r>
              <a:rPr lang="en-US" dirty="0"/>
              <a:t>Visual Studio </a:t>
            </a:r>
            <a:r>
              <a:rPr lang="uk-UA" dirty="0"/>
              <a:t>для розробки ігор у </a:t>
            </a:r>
            <a:r>
              <a:rPr lang="en-US" dirty="0"/>
              <a:t>Unity </a:t>
            </a:r>
            <a:r>
              <a:rPr lang="uk-UA" dirty="0"/>
              <a:t>включають:</a:t>
            </a:r>
          </a:p>
          <a:p>
            <a:r>
              <a:rPr lang="uk-UA" b="1" dirty="0"/>
              <a:t>Редагування коду:</a:t>
            </a:r>
            <a:r>
              <a:rPr lang="uk-UA" dirty="0"/>
              <a:t> Ви редагуєте </a:t>
            </a:r>
            <a:r>
              <a:rPr lang="uk-UA" dirty="0" err="1"/>
              <a:t>скрипти</a:t>
            </a:r>
            <a:r>
              <a:rPr lang="uk-UA" dirty="0"/>
              <a:t> гри, визначаєте логіку та взаємодію об'єктів у </a:t>
            </a:r>
            <a:r>
              <a:rPr lang="en-US" dirty="0"/>
              <a:t>Visual Studio.</a:t>
            </a:r>
          </a:p>
          <a:p>
            <a:r>
              <a:rPr lang="uk-UA" b="1" dirty="0"/>
              <a:t>Засоби налагодження:</a:t>
            </a:r>
            <a:r>
              <a:rPr lang="uk-UA" dirty="0"/>
              <a:t> </a:t>
            </a:r>
            <a:r>
              <a:rPr lang="en-US" dirty="0"/>
              <a:t>Visual Studio </a:t>
            </a:r>
            <a:r>
              <a:rPr lang="uk-UA" dirty="0"/>
              <a:t>надає засоби для налагодження вашого коду, що допомагають виявити та виправити помилки.</a:t>
            </a:r>
          </a:p>
          <a:p>
            <a:r>
              <a:rPr lang="uk-UA" b="1" dirty="0"/>
              <a:t>Інтеграція з </a:t>
            </a:r>
            <a:r>
              <a:rPr lang="en-US" b="1" dirty="0"/>
              <a:t>Unity:</a:t>
            </a:r>
            <a:r>
              <a:rPr lang="en-US" dirty="0"/>
              <a:t> Visual Studio </a:t>
            </a:r>
            <a:r>
              <a:rPr lang="uk-UA" dirty="0"/>
              <a:t>легко інтегрується з </a:t>
            </a:r>
            <a:r>
              <a:rPr lang="en-US" dirty="0"/>
              <a:t>Unity, </a:t>
            </a:r>
            <a:r>
              <a:rPr lang="uk-UA" dirty="0"/>
              <a:t>що дозволяє вам швидко редагувати та оновлювати свій код, не виходячи з середовища </a:t>
            </a:r>
            <a:r>
              <a:rPr lang="en-US" dirty="0"/>
              <a:t>Unity.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510DB6-240F-4B1E-9BBC-E7D1ADED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0" y="30034"/>
            <a:ext cx="1823720" cy="18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8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аналогічного програмного продукту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Серед аналогів можна зазначити </a:t>
            </a:r>
            <a:r>
              <a:rPr lang="uk-UA" dirty="0" err="1"/>
              <a:t>хоррор</a:t>
            </a:r>
            <a:r>
              <a:rPr lang="uk-UA" dirty="0"/>
              <a:t>-</a:t>
            </a:r>
            <a:r>
              <a:rPr lang="en-US" dirty="0"/>
              <a:t>RPG “Omori” </a:t>
            </a:r>
            <a:r>
              <a:rPr lang="uk-UA" dirty="0"/>
              <a:t>та </a:t>
            </a:r>
            <a:r>
              <a:rPr lang="en-US" dirty="0"/>
              <a:t>survival </a:t>
            </a:r>
            <a:r>
              <a:rPr lang="uk-UA" dirty="0" err="1"/>
              <a:t>хоррори</a:t>
            </a:r>
            <a:r>
              <a:rPr lang="en-US" dirty="0"/>
              <a:t> “Yuppie Psycho”</a:t>
            </a:r>
            <a:r>
              <a:rPr lang="uk-UA" dirty="0"/>
              <a:t> та  “</a:t>
            </a:r>
            <a:r>
              <a:rPr lang="en-US" dirty="0" err="1"/>
              <a:t>Yomawari</a:t>
            </a:r>
            <a:r>
              <a:rPr lang="en-US" dirty="0"/>
              <a:t>: Night Alone”. </a:t>
            </a:r>
            <a:r>
              <a:rPr lang="uk-UA" dirty="0"/>
              <a:t>Ці ігри мають таємничий похмурий сюжет, зроблені в піксельному чи рисованому стилі, та повністю відповідають жанру </a:t>
            </a:r>
            <a:r>
              <a:rPr lang="uk-UA" dirty="0" err="1"/>
              <a:t>хоррор</a:t>
            </a:r>
            <a:r>
              <a:rPr lang="uk-UA" dirty="0"/>
              <a:t>, бо можуть викликати відчуття занепокоєння, тривоги, страху. Розберемо детальніше кожну гру: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7" y="2136387"/>
            <a:ext cx="6802959" cy="34506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"Omori" - </a:t>
            </a:r>
            <a:r>
              <a:rPr lang="en-US" sz="1600" dirty="0" err="1"/>
              <a:t>це</a:t>
            </a:r>
            <a:r>
              <a:rPr lang="en-US" sz="1600" dirty="0"/>
              <a:t> </a:t>
            </a:r>
            <a:r>
              <a:rPr lang="uk-UA" sz="1600" dirty="0"/>
              <a:t>гра в жанрі </a:t>
            </a:r>
            <a:r>
              <a:rPr lang="uk-UA" sz="1600" dirty="0" err="1"/>
              <a:t>хоррор</a:t>
            </a:r>
            <a:r>
              <a:rPr lang="uk-UA" sz="1600" dirty="0"/>
              <a:t>-</a:t>
            </a:r>
            <a:r>
              <a:rPr lang="en-US" sz="1600" dirty="0"/>
              <a:t>RPG, </a:t>
            </a:r>
            <a:r>
              <a:rPr lang="en-US" sz="1600" dirty="0" err="1"/>
              <a:t>що</a:t>
            </a:r>
            <a:r>
              <a:rPr lang="en-US" sz="1600" dirty="0"/>
              <a:t> </a:t>
            </a:r>
            <a:r>
              <a:rPr lang="en-US" sz="1600" dirty="0" err="1"/>
              <a:t>була</a:t>
            </a:r>
            <a:r>
              <a:rPr lang="en-US" sz="1600" dirty="0"/>
              <a:t> </a:t>
            </a:r>
            <a:r>
              <a:rPr lang="en-US" sz="1600" dirty="0" err="1"/>
              <a:t>розроблена</a:t>
            </a:r>
            <a:r>
              <a:rPr lang="en-US" sz="1600" dirty="0"/>
              <a:t> і </a:t>
            </a:r>
            <a:r>
              <a:rPr lang="en-US" sz="1600" dirty="0" err="1"/>
              <a:t>опублікована</a:t>
            </a:r>
            <a:r>
              <a:rPr lang="en-US" sz="1600" dirty="0"/>
              <a:t> </a:t>
            </a:r>
            <a:r>
              <a:rPr lang="en-US" sz="1600" dirty="0" err="1"/>
              <a:t>інді-студією</a:t>
            </a:r>
            <a:r>
              <a:rPr lang="en-US" sz="1600" dirty="0"/>
              <a:t> </a:t>
            </a:r>
            <a:r>
              <a:rPr lang="en-US" sz="1600" dirty="0" err="1"/>
              <a:t>Omocat</a:t>
            </a:r>
            <a:r>
              <a:rPr lang="en-US" sz="1600" dirty="0"/>
              <a:t>. У </a:t>
            </a:r>
            <a:r>
              <a:rPr lang="en-US" sz="1600" dirty="0" err="1"/>
              <a:t>ній</a:t>
            </a:r>
            <a:r>
              <a:rPr lang="en-US" sz="1600" dirty="0"/>
              <a:t> </a:t>
            </a:r>
            <a:r>
              <a:rPr lang="en-US" sz="1600" dirty="0" err="1"/>
              <a:t>гравець</a:t>
            </a:r>
            <a:r>
              <a:rPr lang="en-US" sz="1600" dirty="0"/>
              <a:t> </a:t>
            </a:r>
            <a:r>
              <a:rPr lang="uk-UA" sz="1600" dirty="0"/>
              <a:t>грає за</a:t>
            </a:r>
            <a:r>
              <a:rPr lang="en-US" sz="1600" dirty="0"/>
              <a:t> </a:t>
            </a:r>
            <a:r>
              <a:rPr lang="en-US" sz="1600" dirty="0" err="1"/>
              <a:t>хлопчика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ім`я</a:t>
            </a:r>
            <a:r>
              <a:rPr lang="en-US" sz="1600" dirty="0"/>
              <a:t> </a:t>
            </a:r>
            <a:r>
              <a:rPr lang="en-US" sz="1600" dirty="0" err="1"/>
              <a:t>Санні</a:t>
            </a:r>
            <a:r>
              <a:rPr lang="en-US" sz="1600" dirty="0"/>
              <a:t>, </a:t>
            </a:r>
            <a:r>
              <a:rPr lang="en-US" sz="1600" dirty="0" err="1"/>
              <a:t>та</a:t>
            </a:r>
            <a:r>
              <a:rPr lang="en-US" sz="1600" dirty="0"/>
              <a:t> </a:t>
            </a:r>
            <a:r>
              <a:rPr lang="en-US" sz="1600" dirty="0" err="1"/>
              <a:t>його</a:t>
            </a:r>
            <a:r>
              <a:rPr lang="en-US" sz="1600" dirty="0"/>
              <a:t> </a:t>
            </a:r>
            <a:r>
              <a:rPr lang="en-US" sz="1600" dirty="0" err="1"/>
              <a:t>альтер-еґо</a:t>
            </a:r>
            <a:r>
              <a:rPr lang="uk-UA" sz="1600" dirty="0"/>
              <a:t>(</a:t>
            </a:r>
            <a:r>
              <a:rPr lang="uk-UA" sz="1600" dirty="0" err="1"/>
              <a:t>Оморі</a:t>
            </a:r>
            <a:r>
              <a:rPr lang="uk-UA" sz="1600" dirty="0"/>
              <a:t>)</a:t>
            </a:r>
            <a:r>
              <a:rPr lang="en-US" sz="1600" dirty="0"/>
              <a:t> </a:t>
            </a:r>
            <a:r>
              <a:rPr lang="en-US" sz="1600" dirty="0" err="1"/>
              <a:t>зі</a:t>
            </a:r>
            <a:r>
              <a:rPr lang="en-US" sz="1600" dirty="0"/>
              <a:t> </a:t>
            </a:r>
            <a:r>
              <a:rPr lang="en-US" sz="1600" dirty="0" err="1"/>
              <a:t>світу</a:t>
            </a:r>
            <a:r>
              <a:rPr lang="en-US" sz="1600" dirty="0"/>
              <a:t> </a:t>
            </a:r>
            <a:r>
              <a:rPr lang="en-US" sz="1600" dirty="0" err="1"/>
              <a:t>снів</a:t>
            </a:r>
            <a:r>
              <a:rPr lang="en-US" sz="1600" dirty="0"/>
              <a:t>. </a:t>
            </a:r>
            <a:r>
              <a:rPr lang="en-US" sz="1600" dirty="0" err="1"/>
              <a:t>Гравець</a:t>
            </a:r>
            <a:r>
              <a:rPr lang="en-US" sz="1600" dirty="0"/>
              <a:t> </a:t>
            </a:r>
            <a:r>
              <a:rPr lang="en-US" sz="1600" dirty="0" err="1"/>
              <a:t>може</a:t>
            </a:r>
            <a:r>
              <a:rPr lang="en-US" sz="1600" dirty="0"/>
              <a:t> </a:t>
            </a:r>
            <a:r>
              <a:rPr lang="en-US" sz="1600" dirty="0" err="1"/>
              <a:t>досліджувати</a:t>
            </a:r>
            <a:r>
              <a:rPr lang="en-US" sz="1600" dirty="0"/>
              <a:t> </a:t>
            </a:r>
            <a:r>
              <a:rPr lang="en-US" sz="1600" dirty="0" err="1"/>
              <a:t>два</a:t>
            </a:r>
            <a:r>
              <a:rPr lang="en-US" sz="1600" dirty="0"/>
              <a:t> </a:t>
            </a:r>
            <a:r>
              <a:rPr lang="en-US" sz="1600" dirty="0" err="1"/>
              <a:t>світи</a:t>
            </a:r>
            <a:r>
              <a:rPr lang="en-US" sz="1600" dirty="0"/>
              <a:t>, </a:t>
            </a:r>
            <a:r>
              <a:rPr lang="en-US" sz="1600" dirty="0" err="1"/>
              <a:t>що</a:t>
            </a:r>
            <a:r>
              <a:rPr lang="en-US" sz="1600" dirty="0"/>
              <a:t> </a:t>
            </a:r>
            <a:r>
              <a:rPr lang="en-US" sz="1600" dirty="0" err="1"/>
              <a:t>існують</a:t>
            </a:r>
            <a:r>
              <a:rPr lang="en-US" sz="1600" dirty="0"/>
              <a:t> у </a:t>
            </a:r>
            <a:r>
              <a:rPr lang="en-US" sz="1600" dirty="0" err="1"/>
              <a:t>грі</a:t>
            </a:r>
            <a:r>
              <a:rPr lang="en-US" sz="1600" dirty="0"/>
              <a:t> - </a:t>
            </a:r>
            <a:r>
              <a:rPr lang="en-US" sz="1600" dirty="0" err="1"/>
              <a:t>реальний</a:t>
            </a:r>
            <a:r>
              <a:rPr lang="en-US" sz="1600" dirty="0"/>
              <a:t> </a:t>
            </a:r>
            <a:r>
              <a:rPr lang="en-US" sz="1600" dirty="0" err="1"/>
              <a:t>світ</a:t>
            </a:r>
            <a:r>
              <a:rPr lang="en-US" sz="1600" dirty="0"/>
              <a:t>, а </a:t>
            </a:r>
            <a:r>
              <a:rPr lang="en-US" sz="1600" dirty="0" err="1"/>
              <a:t>також</a:t>
            </a:r>
            <a:r>
              <a:rPr lang="en-US" sz="1600" dirty="0"/>
              <a:t> </a:t>
            </a:r>
            <a:r>
              <a:rPr lang="en-US" sz="1600" dirty="0" err="1"/>
              <a:t>світ</a:t>
            </a:r>
            <a:r>
              <a:rPr lang="en-US" sz="1600" dirty="0"/>
              <a:t> </a:t>
            </a:r>
            <a:r>
              <a:rPr lang="en-US" sz="1600" dirty="0" err="1"/>
              <a:t>снів</a:t>
            </a:r>
            <a:r>
              <a:rPr lang="en-US" sz="1600" dirty="0"/>
              <a:t> </a:t>
            </a:r>
            <a:r>
              <a:rPr lang="en-US" sz="1600" dirty="0" err="1"/>
              <a:t>від</a:t>
            </a:r>
            <a:r>
              <a:rPr lang="en-US" sz="1600" dirty="0"/>
              <a:t> </a:t>
            </a:r>
            <a:r>
              <a:rPr lang="en-US" sz="1600" dirty="0" err="1"/>
              <a:t>обличчя</a:t>
            </a:r>
            <a:r>
              <a:rPr lang="en-US" sz="1600" dirty="0"/>
              <a:t> </a:t>
            </a:r>
            <a:r>
              <a:rPr lang="en-US" sz="1600" dirty="0" err="1"/>
              <a:t>Оморі</a:t>
            </a:r>
            <a:r>
              <a:rPr lang="uk-UA" sz="1600" dirty="0"/>
              <a:t>.</a:t>
            </a:r>
            <a:r>
              <a:rPr lang="en-US" sz="1600" dirty="0"/>
              <a:t> </a:t>
            </a:r>
            <a:r>
              <a:rPr lang="uk-UA" sz="1600" dirty="0"/>
              <a:t>Особливості гри:</a:t>
            </a:r>
          </a:p>
          <a:p>
            <a:r>
              <a:rPr lang="uk-UA" sz="1600" b="1" dirty="0"/>
              <a:t>Психологічний підтекст:</a:t>
            </a:r>
            <a:r>
              <a:rPr lang="uk-UA" sz="1600" dirty="0"/>
              <a:t> Гра досліджує теми депресії, самотності, страхів та інших психологічних аспектів через історію головного героя та його уявний світ.</a:t>
            </a:r>
          </a:p>
          <a:p>
            <a:r>
              <a:rPr lang="uk-UA" sz="1600" b="1" dirty="0"/>
              <a:t>Сюжетні та графічні зміни:</a:t>
            </a:r>
            <a:r>
              <a:rPr lang="uk-UA" sz="1600" dirty="0"/>
              <a:t> Атмосфера та ігровий світ поступово змінюються, що відображає стан головного героя та його емоційний ріст.</a:t>
            </a:r>
          </a:p>
          <a:p>
            <a:pPr lvl="0"/>
            <a:r>
              <a:rPr lang="uk-UA" sz="1600" b="1" dirty="0"/>
              <a:t>Настрій персонажів: </a:t>
            </a:r>
            <a:r>
              <a:rPr lang="uk-UA" sz="1600" dirty="0"/>
              <a:t>Персонажі в бою можуть перейти в стан радості, злості, суму, переляку, кожна емоція має три ступені сили та впливає як на характеристики, так і на ігровий процес </a:t>
            </a:r>
            <a:r>
              <a:rPr lang="uk-UA" sz="1600" dirty="0" err="1"/>
              <a:t>вцілому</a:t>
            </a:r>
            <a:r>
              <a:rPr lang="uk-UA" sz="1600" dirty="0"/>
              <a:t>.</a:t>
            </a:r>
          </a:p>
        </p:txBody>
      </p:sp>
      <p:pic>
        <p:nvPicPr>
          <p:cNvPr id="1026" name="Picture 2" descr="Review: Omori. An independent RPG worthy of your time | by Morgan Runice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76" y="2587972"/>
            <a:ext cx="4992668" cy="280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MORI у S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79" y="485755"/>
            <a:ext cx="2018558" cy="11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61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19" y="1930519"/>
            <a:ext cx="6636705" cy="4121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"Yuppie Psycho" - </a:t>
            </a:r>
            <a:r>
              <a:rPr lang="uk-UA" sz="1500" dirty="0"/>
              <a:t>це психологічний </a:t>
            </a:r>
            <a:r>
              <a:rPr lang="uk-UA" sz="1500" dirty="0" err="1"/>
              <a:t>хоррор</a:t>
            </a:r>
            <a:r>
              <a:rPr lang="uk-UA" sz="1500" dirty="0"/>
              <a:t> від студії </a:t>
            </a:r>
            <a:r>
              <a:rPr lang="en-US" sz="1500" dirty="0"/>
              <a:t>Baroque Decay, </a:t>
            </a:r>
            <a:r>
              <a:rPr lang="uk-UA" sz="1500" dirty="0"/>
              <a:t>що вийшов у 2019 році.</a:t>
            </a:r>
            <a:r>
              <a:rPr lang="en-US" sz="1500" dirty="0"/>
              <a:t> </a:t>
            </a:r>
            <a:r>
              <a:rPr lang="uk-UA" sz="1500" dirty="0"/>
              <a:t>Гравець у </a:t>
            </a:r>
            <a:r>
              <a:rPr lang="en-US" sz="1500" dirty="0"/>
              <a:t> </a:t>
            </a:r>
            <a:r>
              <a:rPr lang="uk-UA" sz="1500" dirty="0"/>
              <a:t>бере на себе роль Брайана </a:t>
            </a:r>
            <a:r>
              <a:rPr lang="uk-UA" sz="1500" dirty="0" err="1"/>
              <a:t>Пастернака</a:t>
            </a:r>
            <a:r>
              <a:rPr lang="uk-UA" sz="1500" dirty="0"/>
              <a:t>, звичайного хлопця, </a:t>
            </a:r>
            <a:r>
              <a:rPr lang="en-US" sz="1500" dirty="0" err="1"/>
              <a:t>якого</a:t>
            </a:r>
            <a:r>
              <a:rPr lang="en-US" sz="1500" dirty="0"/>
              <a:t> </a:t>
            </a:r>
            <a:r>
              <a:rPr lang="en-US" sz="1500" dirty="0" err="1"/>
              <a:t>наймають</a:t>
            </a:r>
            <a:r>
              <a:rPr lang="en-US" sz="1500" dirty="0"/>
              <a:t> у </a:t>
            </a:r>
            <a:r>
              <a:rPr lang="uk-UA" sz="1500" dirty="0"/>
              <a:t>престижну компанію. Його завдання – вислідити та вбити відьму, що руйнує компанію зсередини. Особливості гри:</a:t>
            </a:r>
            <a:endParaRPr lang="en-US" sz="1500" dirty="0"/>
          </a:p>
          <a:p>
            <a:r>
              <a:rPr lang="uk-UA" sz="1500" b="1" dirty="0"/>
              <a:t>Атмосфера напруження:</a:t>
            </a:r>
            <a:r>
              <a:rPr lang="uk-UA" sz="1500" dirty="0"/>
              <a:t> Гравець досліджує специфічне робоче середовище, наповнене незвичними подіями та загадками. Спілкування з колегами і керівництвом може бути напруженим і навіть </a:t>
            </a:r>
            <a:r>
              <a:rPr lang="uk-UA" sz="1500" dirty="0" err="1"/>
              <a:t>лякаючим</a:t>
            </a:r>
            <a:r>
              <a:rPr lang="uk-UA" sz="1500" dirty="0"/>
              <a:t>.</a:t>
            </a:r>
          </a:p>
          <a:p>
            <a:r>
              <a:rPr lang="uk-UA" sz="1500" b="1" dirty="0"/>
              <a:t>Елементи психологічного тиску:</a:t>
            </a:r>
            <a:r>
              <a:rPr lang="uk-UA" sz="1500" dirty="0"/>
              <a:t> Гравець повинен приймати рішення, які впливають на подальший розвиток сюжету, а також на його персональний стан та відносини з персонажами.</a:t>
            </a:r>
          </a:p>
          <a:p>
            <a:r>
              <a:rPr lang="uk-UA" sz="1500" b="1" dirty="0"/>
              <a:t>Загадки та головоломки:</a:t>
            </a:r>
            <a:r>
              <a:rPr lang="uk-UA" sz="1500" dirty="0"/>
              <a:t> Гра включає в себе складні головоломки, які вимагають логічного мислення та кмітливості від гравця,  деякі з них обмежені в  часі, що додає напруження.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Yuppie psycho</a:t>
            </a:r>
          </a:p>
        </p:txBody>
      </p:sp>
      <p:pic>
        <p:nvPicPr>
          <p:cNvPr id="2054" name="Picture 6" descr="Yuppie Psycho: Executive Edition в S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86" y="505772"/>
            <a:ext cx="1964917" cy="1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Yuppie Psycho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63" y="2585201"/>
            <a:ext cx="4854147" cy="27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2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804519"/>
            <a:ext cx="9603275" cy="1049235"/>
          </a:xfrm>
        </p:spPr>
        <p:txBody>
          <a:bodyPr/>
          <a:lstStyle/>
          <a:p>
            <a:r>
              <a:rPr lang="en-US" dirty="0" err="1"/>
              <a:t>Yomawari</a:t>
            </a:r>
            <a:r>
              <a:rPr lang="en-US" dirty="0"/>
              <a:t>: Night Alone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48" y="1932605"/>
            <a:ext cx="7459665" cy="4160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Yomawari</a:t>
            </a:r>
            <a:r>
              <a:rPr lang="en-US" dirty="0"/>
              <a:t>: Night Alone" - </a:t>
            </a:r>
            <a:r>
              <a:rPr lang="uk-UA" dirty="0"/>
              <a:t>це японська відверта гра жахів, розроблена та видана компанією </a:t>
            </a:r>
            <a:r>
              <a:rPr lang="en-US" dirty="0"/>
              <a:t>Nippon </a:t>
            </a:r>
            <a:r>
              <a:rPr lang="en-US" dirty="0" err="1"/>
              <a:t>Ichi</a:t>
            </a:r>
            <a:r>
              <a:rPr lang="en-US" dirty="0"/>
              <a:t> Software.</a:t>
            </a:r>
            <a:r>
              <a:rPr lang="uk-UA" dirty="0"/>
              <a:t> Гра розповідає історію молодої дівчинки, яка відправляється в пошуках своєї втраченої сестрички і своєї собаки в потемках нічного міста. На жаль, місто наповнене надприродними створіннями та, які підстерігають її на кожному кроці.</a:t>
            </a:r>
          </a:p>
          <a:p>
            <a:r>
              <a:rPr lang="uk-UA" b="1" dirty="0"/>
              <a:t>Атмосфера і геймплей:</a:t>
            </a:r>
            <a:r>
              <a:rPr lang="uk-UA" dirty="0"/>
              <a:t> Гра створює відчуття беззахисності та страху завдяки атмосфері моторошного нічного міста і відмінному використанню світла та темряви. Гравцю потрібно рухатись в темряві, використовуючи свій ліхтарик і уникаючи зустрічей з небажаними створіннями.</a:t>
            </a:r>
          </a:p>
          <a:p>
            <a:r>
              <a:rPr lang="uk-UA" b="1" dirty="0"/>
              <a:t>Головоломки та завдання:</a:t>
            </a:r>
            <a:r>
              <a:rPr lang="uk-UA" dirty="0"/>
              <a:t> Головоломки та завдання в грі часто вимагають гравцю проявити розум, дотримуватися безпеки та використовувати об'єкти навколо для вирішення загадок та руху вперед у пошуках сестри.</a:t>
            </a:r>
          </a:p>
          <a:p>
            <a:r>
              <a:rPr lang="uk-UA" b="1" dirty="0"/>
              <a:t>Звук та музика:</a:t>
            </a:r>
            <a:r>
              <a:rPr lang="uk-UA" dirty="0"/>
              <a:t> Звуковий дизайн та музика гри підсилюють атмосферу жаху, надаючи ще більше напруження під час гри.</a:t>
            </a:r>
          </a:p>
          <a:p>
            <a:pPr marL="0" indent="0">
              <a:buNone/>
            </a:pPr>
            <a:endParaRPr lang="uk-UA" dirty="0"/>
          </a:p>
          <a:p>
            <a:endParaRPr lang="en-US" dirty="0"/>
          </a:p>
        </p:txBody>
      </p:sp>
      <p:pic>
        <p:nvPicPr>
          <p:cNvPr id="4100" name="Picture 4" descr="Заощадьте 80%, купуючи Yomawari: Night Alone у S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41" y="569797"/>
            <a:ext cx="1838656" cy="105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Заощадьте 80%, купуючи Yomawari: Night Alone у S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13" y="2613679"/>
            <a:ext cx="4174508" cy="23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7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Контент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Розв</a:t>
            </a:r>
            <a:r>
              <a:rPr lang="en-US" dirty="0"/>
              <a:t>’</a:t>
            </a:r>
            <a:r>
              <a:rPr lang="uk-UA" dirty="0" err="1"/>
              <a:t>язання</a:t>
            </a:r>
            <a:r>
              <a:rPr lang="uk-UA" dirty="0"/>
              <a:t> головоломок</a:t>
            </a:r>
          </a:p>
          <a:p>
            <a:r>
              <a:rPr lang="uk-UA" dirty="0"/>
              <a:t>Таємничий сюжет, який розкривається в ході проходження гри</a:t>
            </a:r>
          </a:p>
          <a:p>
            <a:r>
              <a:rPr lang="uk-UA" dirty="0"/>
              <a:t>Битви з босами</a:t>
            </a:r>
          </a:p>
          <a:p>
            <a:r>
              <a:rPr lang="uk-UA" dirty="0"/>
              <a:t>Уникання монстрів</a:t>
            </a:r>
          </a:p>
          <a:p>
            <a:r>
              <a:rPr lang="uk-UA" dirty="0"/>
              <a:t>Вплив дій гравця на кінцівку 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2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874</TotalTime>
  <Words>1215</Words>
  <Application>Microsoft Office PowerPoint</Application>
  <PresentationFormat>Широкий екран</PresentationFormat>
  <Paragraphs>63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Пітч гри “Alone with fear”</vt:lpstr>
      <vt:lpstr>Середовище розробки та використані технології</vt:lpstr>
      <vt:lpstr>Середовище розробки – Unity</vt:lpstr>
      <vt:lpstr>Visual studio</vt:lpstr>
      <vt:lpstr>Аналіз аналогічного програмного продукту</vt:lpstr>
      <vt:lpstr>Omori</vt:lpstr>
      <vt:lpstr>Yuppie psycho</vt:lpstr>
      <vt:lpstr>Yomawari: Night Alone</vt:lpstr>
      <vt:lpstr>Контент</vt:lpstr>
      <vt:lpstr>Ігровий цикл</vt:lpstr>
      <vt:lpstr>Опис ігрових механік</vt:lpstr>
      <vt:lpstr>Геймплейні Особливості</vt:lpstr>
      <vt:lpstr>Сюжет </vt:lpstr>
      <vt:lpstr>Унікальні особливості гри</vt:lpstr>
      <vt:lpstr>Монетизація та виральність</vt:lpstr>
      <vt:lpstr>Графіка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Пітч гри “Alone with fear”</dc:title>
  <dc:creator>Максим Баковецький</dc:creator>
  <cp:lastModifiedBy>zhdmiru@gmail.com</cp:lastModifiedBy>
  <cp:revision>9</cp:revision>
  <dcterms:created xsi:type="dcterms:W3CDTF">2023-10-17T07:10:19Z</dcterms:created>
  <dcterms:modified xsi:type="dcterms:W3CDTF">2023-10-27T16:34:58Z</dcterms:modified>
</cp:coreProperties>
</file>