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Cheese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love rotten milk!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Cheeses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Abertam</a:t>
            </a:r>
            <a:endParaRPr lang="en-US" dirty="0" smtClean="0"/>
          </a:p>
          <a:p>
            <a:r>
              <a:rPr lang="en-US" dirty="0" smtClean="0"/>
              <a:t>Acorn</a:t>
            </a:r>
          </a:p>
          <a:p>
            <a:r>
              <a:rPr lang="en-US" dirty="0" smtClean="0"/>
              <a:t>Aged British Cheddar</a:t>
            </a:r>
          </a:p>
          <a:p>
            <a:r>
              <a:rPr lang="en-US" dirty="0" smtClean="0"/>
              <a:t>Aged Gouda</a:t>
            </a:r>
          </a:p>
          <a:p>
            <a:r>
              <a:rPr lang="en-US" dirty="0" err="1" smtClean="0"/>
              <a:t>Aggiano</a:t>
            </a:r>
            <a:endParaRPr lang="en-US" dirty="0" smtClean="0"/>
          </a:p>
          <a:p>
            <a:r>
              <a:rPr lang="en-US" dirty="0" err="1" smtClean="0"/>
              <a:t>Allguer</a:t>
            </a:r>
            <a:r>
              <a:rPr lang="en-US" dirty="0" smtClean="0"/>
              <a:t> </a:t>
            </a:r>
            <a:r>
              <a:rPr lang="en-US" dirty="0" err="1" smtClean="0"/>
              <a:t>Emmentaler</a:t>
            </a:r>
            <a:endParaRPr lang="en-US" dirty="0" smtClean="0"/>
          </a:p>
          <a:p>
            <a:r>
              <a:rPr lang="en-US" dirty="0" err="1" smtClean="0"/>
              <a:t>Almanas</a:t>
            </a:r>
            <a:r>
              <a:rPr lang="en-US" dirty="0" smtClean="0"/>
              <a:t> </a:t>
            </a:r>
            <a:r>
              <a:rPr lang="en-US" dirty="0" err="1" smtClean="0"/>
              <a:t>Tegel</a:t>
            </a:r>
            <a:endParaRPr lang="en-US" dirty="0" smtClean="0"/>
          </a:p>
          <a:p>
            <a:r>
              <a:rPr lang="en-US" dirty="0" smtClean="0"/>
              <a:t>Amish Frolic</a:t>
            </a:r>
          </a:p>
          <a:p>
            <a:r>
              <a:rPr lang="en-US" dirty="0" err="1" smtClean="0"/>
              <a:t>Anari</a:t>
            </a:r>
            <a:endParaRPr lang="en-US" dirty="0" smtClean="0"/>
          </a:p>
          <a:p>
            <a:r>
              <a:rPr lang="en-US" dirty="0" err="1" smtClean="0"/>
              <a:t>Anthotyro</a:t>
            </a:r>
            <a:endParaRPr lang="en-US" dirty="0" smtClean="0"/>
          </a:p>
          <a:p>
            <a:r>
              <a:rPr lang="en-US" dirty="0" err="1" smtClean="0"/>
              <a:t>Appenzeller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GPS data</a:t>
            </a:r>
            <a:endParaRPr lang="en-US" dirty="0"/>
          </a:p>
        </p:txBody>
      </p:sp>
      <p:pic>
        <p:nvPicPr>
          <p:cNvPr id="4" name="Content Placeholder 3" descr="gps dat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93862"/>
            <a:ext cx="6400800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Cheese Presentation</vt:lpstr>
      <vt:lpstr>Hard Cheeses</vt:lpstr>
      <vt:lpstr>Image with GPS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Cheese Presentation</dc:title>
  <dc:creator>Joshua Moor</dc:creator>
  <cp:lastModifiedBy>Joshua Moor</cp:lastModifiedBy>
  <cp:revision>1</cp:revision>
  <dcterms:created xsi:type="dcterms:W3CDTF">2006-08-16T00:00:00Z</dcterms:created>
  <dcterms:modified xsi:type="dcterms:W3CDTF">2019-06-14T17:38:18Z</dcterms:modified>
</cp:coreProperties>
</file>