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Title: </a:t>
            </a:r>
            <a:r>
              <a:rPr lang="en-GB" dirty="0" err="1"/>
              <a:t>CarDekho</a:t>
            </a:r>
            <a:r>
              <a:rPr lang="en-GB" dirty="0"/>
              <a:t> Used Car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6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primary objective of is project is to create a data science solution for predicting used car prices accurately by </a:t>
            </a:r>
            <a:r>
              <a:rPr lang="en-GB" dirty="0" err="1"/>
              <a:t>analyzing</a:t>
            </a:r>
            <a:r>
              <a:rPr lang="en-GB" dirty="0"/>
              <a:t> a diverse dataset including car model, no. of owners, age, mileage, fuel type, </a:t>
            </a:r>
            <a:r>
              <a:rPr lang="en-GB" dirty="0" err="1"/>
              <a:t>kilometers</a:t>
            </a:r>
            <a:r>
              <a:rPr lang="en-GB" dirty="0"/>
              <a:t> driven, features and location. The aim is to build a machine learning model that offers users to find current valuations for used cars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smtClean="0"/>
              <a:t>Cleansing and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r>
              <a:rPr lang="en-IN" dirty="0" smtClean="0"/>
              <a:t>Exploratory Data </a:t>
            </a:r>
            <a:r>
              <a:rPr lang="en-IN" dirty="0" smtClean="0"/>
              <a:t>Analysis</a:t>
            </a:r>
          </a:p>
          <a:p>
            <a:r>
              <a:rPr lang="en-IN" dirty="0" smtClean="0"/>
              <a:t>Bivariate analysis</a:t>
            </a:r>
            <a:endParaRPr lang="en-IN" dirty="0" smtClean="0"/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778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Merge the different datasets into a single dataset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Extract different features from the dataset</a:t>
            </a:r>
          </a:p>
          <a:p>
            <a:r>
              <a:rPr lang="en-IN" dirty="0" smtClean="0"/>
              <a:t>Convert the data into suitable datatype</a:t>
            </a:r>
            <a:endParaRPr lang="en-IN" dirty="0" smtClean="0"/>
          </a:p>
          <a:p>
            <a:r>
              <a:rPr lang="en-IN" dirty="0" smtClean="0"/>
              <a:t>Handle missing values and </a:t>
            </a:r>
            <a:r>
              <a:rPr lang="en-IN" dirty="0" smtClean="0"/>
              <a:t>outliers</a:t>
            </a:r>
          </a:p>
          <a:p>
            <a:r>
              <a:rPr lang="en-IN" dirty="0" smtClean="0"/>
              <a:t>Perform EDA</a:t>
            </a:r>
          </a:p>
          <a:p>
            <a:r>
              <a:rPr lang="en-IN" dirty="0" smtClean="0"/>
              <a:t>Build ML model to predict selling price of car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66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Diesel car has highest selling price and LPG has lowest price</a:t>
            </a:r>
          </a:p>
          <a:p>
            <a:r>
              <a:rPr lang="en-GB" dirty="0" smtClean="0"/>
              <a:t>If Year of Model of Car(age) is too old, then </a:t>
            </a:r>
            <a:r>
              <a:rPr lang="en-GB" dirty="0" smtClean="0"/>
              <a:t>its selling price is also low and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price increases as age decreases</a:t>
            </a:r>
          </a:p>
          <a:p>
            <a:r>
              <a:rPr lang="en-GB" dirty="0" smtClean="0"/>
              <a:t>Number of previous owner has significant impact on price of car to be sold</a:t>
            </a:r>
          </a:p>
          <a:p>
            <a:r>
              <a:rPr lang="en-GB" dirty="0" smtClean="0"/>
              <a:t>BMW, Kia, Jeep and Mercedes-Benz has higher price than other Brands</a:t>
            </a:r>
          </a:p>
          <a:p>
            <a:r>
              <a:rPr lang="en-GB" dirty="0" smtClean="0"/>
              <a:t>Mahindra Renault, Opel and Mitsubishi are very cheaper than other Brands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40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</a:p>
          <a:p>
            <a:r>
              <a:rPr lang="en-GB" dirty="0"/>
              <a:t>Mean Squared Error (MSE) : 18683006096.390682 </a:t>
            </a:r>
            <a:r>
              <a:rPr lang="en-GB" dirty="0" smtClean="0"/>
              <a:t>, Root </a:t>
            </a:r>
            <a:r>
              <a:rPr lang="en-GB" dirty="0"/>
              <a:t>Mean Square Error (RMSE): 136685.79332319318 </a:t>
            </a:r>
            <a:r>
              <a:rPr lang="en-GB" dirty="0" smtClean="0"/>
              <a:t>, R2 </a:t>
            </a:r>
            <a:r>
              <a:rPr lang="en-GB" dirty="0"/>
              <a:t>Score : </a:t>
            </a:r>
            <a:r>
              <a:rPr lang="en-GB" dirty="0" smtClean="0"/>
              <a:t>0.5908029138644408</a:t>
            </a:r>
          </a:p>
          <a:p>
            <a:r>
              <a:rPr lang="en-GB" dirty="0" smtClean="0"/>
              <a:t>Decision Tree Regression</a:t>
            </a:r>
          </a:p>
          <a:p>
            <a:r>
              <a:rPr lang="en-GB" dirty="0"/>
              <a:t>Mean Squared Error (MSE) : 13741548378.11481 </a:t>
            </a:r>
            <a:r>
              <a:rPr lang="en-GB" dirty="0" smtClean="0"/>
              <a:t>, Root </a:t>
            </a:r>
            <a:r>
              <a:rPr lang="en-GB" dirty="0"/>
              <a:t>Mean Square Error (RMSE): 117224.35061929245 </a:t>
            </a:r>
            <a:r>
              <a:rPr lang="en-GB" dirty="0" smtClean="0"/>
              <a:t>, R2 </a:t>
            </a:r>
            <a:r>
              <a:rPr lang="en-GB" dirty="0"/>
              <a:t>Score : </a:t>
            </a:r>
            <a:r>
              <a:rPr lang="en-GB" dirty="0" smtClean="0"/>
              <a:t>0.7926773224539788</a:t>
            </a:r>
          </a:p>
          <a:p>
            <a:r>
              <a:rPr lang="en-GB" dirty="0" smtClean="0"/>
              <a:t>Random Forest Regression</a:t>
            </a:r>
          </a:p>
          <a:p>
            <a:r>
              <a:rPr lang="en-GB" dirty="0"/>
              <a:t>Mean Squared Error (MSE) : 7345978445.997672 Root Mean Square Error (RMSE): 85708.68360905838 </a:t>
            </a:r>
            <a:r>
              <a:rPr lang="en-GB" dirty="0" smtClean="0"/>
              <a:t>, R2 </a:t>
            </a:r>
            <a:r>
              <a:rPr lang="en-GB" dirty="0"/>
              <a:t>Score : 0.8702017227962033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Forest Regression with Hyper parameter tunin</a:t>
            </a:r>
            <a:r>
              <a:rPr lang="en-IN" dirty="0" smtClean="0"/>
              <a:t>g (</a:t>
            </a:r>
            <a:r>
              <a:rPr lang="en-IN" dirty="0" err="1" smtClean="0"/>
              <a:t>GridSearch</a:t>
            </a:r>
            <a:r>
              <a:rPr lang="en-IN" dirty="0" smtClean="0"/>
              <a:t> CV)</a:t>
            </a:r>
          </a:p>
          <a:p>
            <a:r>
              <a:rPr lang="en-IN" dirty="0"/>
              <a:t>Best </a:t>
            </a:r>
            <a:r>
              <a:rPr lang="en-IN" dirty="0" err="1"/>
              <a:t>Hyperparameters</a:t>
            </a:r>
            <a:r>
              <a:rPr lang="en-IN" dirty="0"/>
              <a:t>: {'</a:t>
            </a:r>
            <a:r>
              <a:rPr lang="en-IN" dirty="0" err="1"/>
              <a:t>max_depth</a:t>
            </a:r>
            <a:r>
              <a:rPr lang="en-IN" dirty="0"/>
              <a:t>': None, '</a:t>
            </a:r>
            <a:r>
              <a:rPr lang="en-IN" dirty="0" err="1"/>
              <a:t>min_samples_leaf</a:t>
            </a:r>
            <a:r>
              <a:rPr lang="en-IN" dirty="0"/>
              <a:t>': 1, '</a:t>
            </a:r>
            <a:r>
              <a:rPr lang="en-IN" dirty="0" err="1"/>
              <a:t>min_samples_split</a:t>
            </a:r>
            <a:r>
              <a:rPr lang="en-IN" dirty="0"/>
              <a:t>': 5, '</a:t>
            </a:r>
            <a:r>
              <a:rPr lang="en-IN" dirty="0" err="1"/>
              <a:t>n_estimators</a:t>
            </a:r>
            <a:r>
              <a:rPr lang="en-IN" dirty="0"/>
              <a:t>': 30} </a:t>
            </a:r>
            <a:endParaRPr lang="en-IN" dirty="0" smtClean="0"/>
          </a:p>
          <a:p>
            <a:r>
              <a:rPr lang="en-IN" dirty="0" smtClean="0"/>
              <a:t>Mean </a:t>
            </a:r>
            <a:r>
              <a:rPr lang="en-IN" dirty="0"/>
              <a:t>Squared Error on Test Set: 7412299733.74 </a:t>
            </a:r>
            <a:endParaRPr lang="en-IN" dirty="0" smtClean="0"/>
          </a:p>
          <a:p>
            <a:r>
              <a:rPr lang="en-IN" dirty="0" smtClean="0"/>
              <a:t>Root </a:t>
            </a:r>
            <a:r>
              <a:rPr lang="en-IN" dirty="0"/>
              <a:t>Mean Squared Error on Test Set: 86094.71 </a:t>
            </a:r>
            <a:endParaRPr lang="en-IN" dirty="0" smtClean="0"/>
          </a:p>
          <a:p>
            <a:r>
              <a:rPr lang="en-IN" dirty="0" smtClean="0"/>
              <a:t>R2 </a:t>
            </a:r>
            <a:r>
              <a:rPr lang="en-IN" dirty="0" err="1"/>
              <a:t>SCore</a:t>
            </a:r>
            <a:r>
              <a:rPr lang="en-IN" dirty="0"/>
              <a:t>: 0.8689462927010054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7453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gained insights from the dataset by performing data cleaning, processing and </a:t>
            </a:r>
            <a:r>
              <a:rPr lang="en-IN" dirty="0" smtClean="0"/>
              <a:t>visualization and built a model to predict selling price of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36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361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 Title: CarDekho Used Car Price Prediction</vt:lpstr>
      <vt:lpstr>Problem Statement </vt:lpstr>
      <vt:lpstr>Tools Used</vt:lpstr>
      <vt:lpstr>Approach </vt:lpstr>
      <vt:lpstr>EDA insights</vt:lpstr>
      <vt:lpstr>ML model performance</vt:lpstr>
      <vt:lpstr>ML 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Rice Exports Data Analysis</dc:title>
  <dc:creator>Windows User</dc:creator>
  <cp:lastModifiedBy>Windows User</cp:lastModifiedBy>
  <cp:revision>16</cp:revision>
  <dcterms:created xsi:type="dcterms:W3CDTF">2023-12-02T02:35:53Z</dcterms:created>
  <dcterms:modified xsi:type="dcterms:W3CDTF">2024-02-08T03:44:38Z</dcterms:modified>
</cp:coreProperties>
</file>