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GB" dirty="0"/>
              <a:t>Project Title: </a:t>
            </a:r>
            <a:r>
              <a:rPr lang="en-IN" dirty="0"/>
              <a:t>Energy Consumption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66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will </a:t>
            </a:r>
            <a:r>
              <a:rPr lang="en-GB" dirty="0" smtClean="0"/>
              <a:t>analyse </a:t>
            </a:r>
            <a:r>
              <a:rPr lang="en-GB" dirty="0"/>
              <a:t>energy usage and greenhouse gas (GHG) emissions of Ontario's Broader Public Sector (BPS) organizations, leveraging a comprehensive database of reported data. We aim to identify trends, assess conservation effectiveness, and pinpoint areas for improvement, informing data-driven strategies to achieve climate change mitigation goals within the BPS.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4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Cleansing</a:t>
            </a:r>
          </a:p>
          <a:p>
            <a:r>
              <a:rPr lang="en-IN" dirty="0" smtClean="0"/>
              <a:t>Exploratory Data Analysis</a:t>
            </a:r>
          </a:p>
          <a:p>
            <a:r>
              <a:rPr lang="en-IN" dirty="0" smtClean="0"/>
              <a:t>Visualization</a:t>
            </a:r>
          </a:p>
          <a:p>
            <a:r>
              <a:rPr lang="en-IN" dirty="0" smtClean="0"/>
              <a:t>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8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Merge the different datasets into a single dataset.</a:t>
            </a:r>
          </a:p>
          <a:p>
            <a:r>
              <a:rPr lang="en-IN" dirty="0" smtClean="0"/>
              <a:t>Handle missing values and outliers</a:t>
            </a:r>
          </a:p>
          <a:p>
            <a:r>
              <a:rPr lang="en-IN" dirty="0" smtClean="0"/>
              <a:t>Visualize using suitable charts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66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Public hospital contributes most to green house gases emission, followed by </a:t>
            </a:r>
            <a:r>
              <a:rPr lang="en-GB" dirty="0" smtClean="0"/>
              <a:t>Post secondary Educational Institution, School Board, Municipal.</a:t>
            </a:r>
          </a:p>
          <a:p>
            <a:r>
              <a:rPr lang="en-GB" dirty="0" smtClean="0"/>
              <a:t>Municipal contributes most to Energy intensity</a:t>
            </a:r>
          </a:p>
          <a:p>
            <a:r>
              <a:rPr lang="en-GB" dirty="0" smtClean="0"/>
              <a:t>Facilities used for hospital purposes contribute most (67%) in GHG emission</a:t>
            </a:r>
          </a:p>
          <a:p>
            <a:r>
              <a:rPr lang="en-GB" dirty="0" smtClean="0"/>
              <a:t>Street lighting contributes most to energy intensity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403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Total GHG emission by year</a:t>
            </a:r>
          </a:p>
          <a:p>
            <a:r>
              <a:rPr lang="en-IN" dirty="0" smtClean="0"/>
              <a:t>2018-&gt; 2.7 </a:t>
            </a:r>
            <a:r>
              <a:rPr lang="en-IN" dirty="0" err="1" smtClean="0"/>
              <a:t>Bn</a:t>
            </a:r>
            <a:endParaRPr lang="en-IN" dirty="0" smtClean="0"/>
          </a:p>
          <a:p>
            <a:r>
              <a:rPr lang="en-IN" dirty="0" smtClean="0"/>
              <a:t>2019-&gt; 12.65 </a:t>
            </a:r>
            <a:r>
              <a:rPr lang="en-IN" dirty="0" err="1" smtClean="0"/>
              <a:t>Bn</a:t>
            </a:r>
            <a:endParaRPr lang="en-IN" dirty="0" smtClean="0"/>
          </a:p>
          <a:p>
            <a:r>
              <a:rPr lang="en-IN" dirty="0" smtClean="0"/>
              <a:t>2020-&gt; 2.53 </a:t>
            </a:r>
            <a:r>
              <a:rPr lang="en-IN" dirty="0" err="1" smtClean="0"/>
              <a:t>Bn</a:t>
            </a:r>
            <a:endParaRPr lang="en-IN" dirty="0" smtClean="0"/>
          </a:p>
          <a:p>
            <a:r>
              <a:rPr lang="en-IN" dirty="0"/>
              <a:t>Total </a:t>
            </a:r>
            <a:r>
              <a:rPr lang="en-IN" dirty="0" smtClean="0"/>
              <a:t>Energy Intensity </a:t>
            </a:r>
            <a:r>
              <a:rPr lang="en-IN" dirty="0"/>
              <a:t>by year</a:t>
            </a:r>
          </a:p>
          <a:p>
            <a:r>
              <a:rPr lang="en-IN" dirty="0"/>
              <a:t>2018-&gt; </a:t>
            </a:r>
            <a:r>
              <a:rPr lang="en-IN" dirty="0" smtClean="0"/>
              <a:t>20.06 </a:t>
            </a:r>
            <a:r>
              <a:rPr lang="en-IN" dirty="0" err="1" smtClean="0"/>
              <a:t>Mn</a:t>
            </a:r>
            <a:endParaRPr lang="en-IN" dirty="0" smtClean="0"/>
          </a:p>
          <a:p>
            <a:r>
              <a:rPr lang="en-IN" dirty="0" smtClean="0"/>
              <a:t>2019-</a:t>
            </a:r>
            <a:r>
              <a:rPr lang="en-IN" dirty="0"/>
              <a:t>&gt; </a:t>
            </a:r>
            <a:r>
              <a:rPr lang="en-IN" dirty="0" smtClean="0"/>
              <a:t>28.04 </a:t>
            </a:r>
            <a:r>
              <a:rPr lang="en-IN" dirty="0" err="1" smtClean="0"/>
              <a:t>Mn</a:t>
            </a:r>
            <a:endParaRPr lang="en-IN" dirty="0"/>
          </a:p>
          <a:p>
            <a:r>
              <a:rPr lang="en-IN" dirty="0"/>
              <a:t>2020-&gt; </a:t>
            </a:r>
            <a:r>
              <a:rPr lang="en-IN" dirty="0" smtClean="0"/>
              <a:t>26.12 </a:t>
            </a:r>
            <a:r>
              <a:rPr lang="en-IN" dirty="0" err="1"/>
              <a:t>Bn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3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gained insights from the dataset by performing data cleaning, processing and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36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198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Project Title: Energy Consumption Analysis</vt:lpstr>
      <vt:lpstr>Problem Statement </vt:lpstr>
      <vt:lpstr>Tools Used</vt:lpstr>
      <vt:lpstr>Approach </vt:lpstr>
      <vt:lpstr>EDA insights</vt:lpstr>
      <vt:lpstr>EDA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Rice Exports Data Analysis</dc:title>
  <dc:creator>Windows User</dc:creator>
  <cp:lastModifiedBy>Windows User</cp:lastModifiedBy>
  <cp:revision>8</cp:revision>
  <dcterms:created xsi:type="dcterms:W3CDTF">2023-12-02T02:35:53Z</dcterms:created>
  <dcterms:modified xsi:type="dcterms:W3CDTF">2024-02-03T06:22:50Z</dcterms:modified>
</cp:coreProperties>
</file>