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Title: </a:t>
            </a:r>
            <a:r>
              <a:rPr lang="en-IN" dirty="0"/>
              <a:t>Financial Risk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6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aims to leverage Exploratory Data Analysis (EDA) and machine learning to conduct risk analysis for loan default prediction in the context of a consumer finance company. By </a:t>
            </a:r>
            <a:r>
              <a:rPr lang="en-GB" dirty="0" err="1"/>
              <a:t>analyzing</a:t>
            </a:r>
            <a:r>
              <a:rPr lang="en-GB" dirty="0"/>
              <a:t> historical loan application data, we will identify patterns and factors that indicate whether a client is likely to default on their loan payments. This analysis will assist the company in minimizing financial losses while ensuring that creditworthy applicants are not unfairly rejected.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Cleansing and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Bivariate analysis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28778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</a:t>
            </a:r>
            <a:r>
              <a:rPr lang="en-IN" dirty="0" smtClean="0"/>
              <a:t>the data into suitable datatype</a:t>
            </a:r>
          </a:p>
          <a:p>
            <a:r>
              <a:rPr lang="en-IN" dirty="0" smtClean="0"/>
              <a:t>Handle missing </a:t>
            </a:r>
            <a:r>
              <a:rPr lang="en-IN" dirty="0" smtClean="0"/>
              <a:t>values </a:t>
            </a:r>
          </a:p>
          <a:p>
            <a:r>
              <a:rPr lang="en-IN" dirty="0" smtClean="0"/>
              <a:t>Perform EDA</a:t>
            </a:r>
          </a:p>
          <a:p>
            <a:r>
              <a:rPr lang="en-IN" dirty="0" smtClean="0"/>
              <a:t>Build </a:t>
            </a:r>
            <a:r>
              <a:rPr lang="en-IN" dirty="0" smtClean="0"/>
              <a:t>ML model </a:t>
            </a:r>
            <a:r>
              <a:rPr lang="en-IN" dirty="0" smtClean="0"/>
              <a:t>for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6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number of applicants have complete Secondary and Higher education</a:t>
            </a:r>
            <a:endParaRPr lang="en-GB" dirty="0" smtClean="0"/>
          </a:p>
          <a:p>
            <a:r>
              <a:rPr lang="en-GB" dirty="0"/>
              <a:t>Most number of applicants </a:t>
            </a:r>
            <a:r>
              <a:rPr lang="en-GB" dirty="0" smtClean="0"/>
              <a:t>are working and commercial associate</a:t>
            </a:r>
            <a:endParaRPr lang="en-GB" dirty="0"/>
          </a:p>
          <a:p>
            <a:r>
              <a:rPr lang="en-GB" dirty="0" smtClean="0"/>
              <a:t>Higher number of applications are sent on Tuesday and Wednesday</a:t>
            </a:r>
            <a:endParaRPr lang="en-GB" dirty="0" smtClean="0"/>
          </a:p>
          <a:p>
            <a:r>
              <a:rPr lang="en-GB" dirty="0"/>
              <a:t>Less number of applications are sent on </a:t>
            </a:r>
            <a:r>
              <a:rPr lang="en-GB" dirty="0" smtClean="0"/>
              <a:t>Saturday and Sunday</a:t>
            </a:r>
            <a:endParaRPr lang="en-GB" dirty="0"/>
          </a:p>
          <a:p>
            <a:r>
              <a:rPr lang="en-GB" dirty="0"/>
              <a:t>Higher number of applications are sent </a:t>
            </a:r>
            <a:r>
              <a:rPr lang="en-GB" dirty="0" smtClean="0"/>
              <a:t>in morning at 10 AM and 11 AM</a:t>
            </a:r>
          </a:p>
          <a:p>
            <a:r>
              <a:rPr lang="en-GB" dirty="0"/>
              <a:t>Less number of applications are sent </a:t>
            </a:r>
            <a:r>
              <a:rPr lang="en-GB" dirty="0" smtClean="0"/>
              <a:t>in night at 11PM, 1 AM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40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LogisticRegression</a:t>
            </a:r>
            <a:endParaRPr lang="en-IN" dirty="0" smtClean="0"/>
          </a:p>
          <a:p>
            <a:r>
              <a:rPr lang="en-IN" dirty="0"/>
              <a:t>Accuracy score: </a:t>
            </a:r>
            <a:r>
              <a:rPr lang="en-IN" dirty="0" smtClean="0"/>
              <a:t>0.9212379236941215</a:t>
            </a:r>
          </a:p>
          <a:p>
            <a:r>
              <a:rPr lang="en-IN" dirty="0" err="1" smtClean="0"/>
              <a:t>DecisionTreeClassifier</a:t>
            </a:r>
            <a:endParaRPr lang="en-IN" dirty="0" smtClean="0"/>
          </a:p>
          <a:p>
            <a:r>
              <a:rPr lang="en-IN" dirty="0" smtClean="0"/>
              <a:t>Accuracy </a:t>
            </a:r>
            <a:r>
              <a:rPr lang="en-IN" dirty="0"/>
              <a:t>score: </a:t>
            </a:r>
            <a:r>
              <a:rPr lang="en-IN" dirty="0" smtClean="0"/>
              <a:t>0.8543884067463566</a:t>
            </a:r>
          </a:p>
          <a:p>
            <a:r>
              <a:rPr lang="en-IN" dirty="0" err="1" smtClean="0"/>
              <a:t>RandomForestClassifier</a:t>
            </a:r>
            <a:endParaRPr lang="en-IN" dirty="0" smtClean="0"/>
          </a:p>
          <a:p>
            <a:r>
              <a:rPr lang="en-IN" dirty="0" smtClean="0"/>
              <a:t>Accuracy </a:t>
            </a:r>
            <a:r>
              <a:rPr lang="en-IN" dirty="0"/>
              <a:t>score: 0.9213197969543148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59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LinearSVC</a:t>
            </a:r>
            <a:endParaRPr lang="en-IN" dirty="0" smtClean="0"/>
          </a:p>
          <a:p>
            <a:r>
              <a:rPr lang="en-IN" dirty="0"/>
              <a:t>Accuracy score: </a:t>
            </a:r>
            <a:r>
              <a:rPr lang="en-IN" dirty="0" smtClean="0"/>
              <a:t>0.920930898968397</a:t>
            </a:r>
          </a:p>
          <a:p>
            <a:r>
              <a:rPr lang="en-IN" dirty="0" err="1" smtClean="0"/>
              <a:t>KNeighborsClassifier</a:t>
            </a:r>
            <a:endParaRPr lang="en-IN" dirty="0" smtClean="0"/>
          </a:p>
          <a:p>
            <a:r>
              <a:rPr lang="en-IN" dirty="0" smtClean="0"/>
              <a:t>Accuracy </a:t>
            </a:r>
            <a:r>
              <a:rPr lang="en-IN" dirty="0"/>
              <a:t>score: 0.9162027181922384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745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gained insights from the dataset by performing data cleaning, processing and visualization and built a model </a:t>
            </a:r>
            <a:r>
              <a:rPr lang="en-IN" dirty="0" smtClean="0"/>
              <a:t>for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36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237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Title: Financial Risk Detection</vt:lpstr>
      <vt:lpstr>Problem Statement </vt:lpstr>
      <vt:lpstr>Tools Used</vt:lpstr>
      <vt:lpstr>Approach </vt:lpstr>
      <vt:lpstr>EDA insights</vt:lpstr>
      <vt:lpstr>ML model performance</vt:lpstr>
      <vt:lpstr>ML 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Rice Exports Data Analysis</dc:title>
  <dc:creator>Windows User</dc:creator>
  <cp:lastModifiedBy>Windows User</cp:lastModifiedBy>
  <cp:revision>28</cp:revision>
  <dcterms:created xsi:type="dcterms:W3CDTF">2023-12-02T02:35:53Z</dcterms:created>
  <dcterms:modified xsi:type="dcterms:W3CDTF">2024-03-04T13:00:42Z</dcterms:modified>
</cp:coreProperties>
</file>