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1"/>
            <a:ext cx="7766936" cy="1646302"/>
          </a:xfrm>
        </p:spPr>
        <p:txBody>
          <a:bodyPr/>
          <a:lstStyle/>
          <a:p>
            <a:r>
              <a:rPr lang="en-GB" dirty="0"/>
              <a:t>Project </a:t>
            </a:r>
            <a:r>
              <a:rPr lang="en-GB" dirty="0" smtClean="0"/>
              <a:t>Title: </a:t>
            </a:r>
            <a:r>
              <a:rPr lang="nn-NO" dirty="0"/>
              <a:t>Walmart Sales Data Pipeline &amp; Analysis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5066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lstStyle/>
          <a:p>
            <a:r>
              <a:rPr lang="en-GB" dirty="0"/>
              <a:t>From two sets of data </a:t>
            </a:r>
            <a:r>
              <a:rPr lang="en-GB" dirty="0" smtClean="0"/>
              <a:t>given, </a:t>
            </a:r>
            <a:r>
              <a:rPr lang="en-GB" dirty="0"/>
              <a:t>we need to get a list of products purchased by the customers. </a:t>
            </a:r>
            <a:r>
              <a:rPr lang="en-GB" dirty="0" smtClean="0"/>
              <a:t>Note </a:t>
            </a:r>
            <a:r>
              <a:rPr lang="en-GB" dirty="0"/>
              <a:t>that the sales transaction files will have two records for the same product if a customer would have purchased a product two times in two separate transactions. So the Total Quantity field should have the sum of quantity from these transactions. And the total amount should have the total quantity multiplied by the price of the product.</a:t>
            </a:r>
            <a:endParaRPr lang="en-IN" dirty="0"/>
          </a:p>
        </p:txBody>
      </p:sp>
    </p:spTree>
    <p:extLst>
      <p:ext uri="{BB962C8B-B14F-4D97-AF65-F5344CB8AC3E}">
        <p14:creationId xmlns:p14="http://schemas.microsoft.com/office/powerpoint/2010/main" val="332846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endParaRPr lang="en-IN" dirty="0"/>
          </a:p>
        </p:txBody>
      </p:sp>
      <p:sp>
        <p:nvSpPr>
          <p:cNvPr id="3" name="Content Placeholder 2"/>
          <p:cNvSpPr>
            <a:spLocks noGrp="1"/>
          </p:cNvSpPr>
          <p:nvPr>
            <p:ph idx="1"/>
          </p:nvPr>
        </p:nvSpPr>
        <p:spPr/>
        <p:txBody>
          <a:bodyPr/>
          <a:lstStyle/>
          <a:p>
            <a:r>
              <a:rPr lang="en-IN" dirty="0" err="1" smtClean="0"/>
              <a:t>PySpark</a:t>
            </a:r>
            <a:endParaRPr lang="en-IN" dirty="0" smtClean="0"/>
          </a:p>
        </p:txBody>
      </p:sp>
    </p:spTree>
    <p:extLst>
      <p:ext uri="{BB962C8B-B14F-4D97-AF65-F5344CB8AC3E}">
        <p14:creationId xmlns:p14="http://schemas.microsoft.com/office/powerpoint/2010/main" val="287787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a:t>
            </a:r>
            <a:endParaRPr lang="en-IN" dirty="0"/>
          </a:p>
        </p:txBody>
      </p:sp>
      <p:sp>
        <p:nvSpPr>
          <p:cNvPr id="3" name="Content Placeholder 2"/>
          <p:cNvSpPr>
            <a:spLocks noGrp="1"/>
          </p:cNvSpPr>
          <p:nvPr>
            <p:ph idx="1"/>
          </p:nvPr>
        </p:nvSpPr>
        <p:spPr/>
        <p:txBody>
          <a:bodyPr/>
          <a:lstStyle/>
          <a:p>
            <a:r>
              <a:rPr lang="en-IN" dirty="0" smtClean="0"/>
              <a:t>Load the customer dataset after creating a </a:t>
            </a:r>
            <a:r>
              <a:rPr lang="en-IN" dirty="0" err="1" smtClean="0"/>
              <a:t>PySpark</a:t>
            </a:r>
            <a:r>
              <a:rPr lang="en-IN" dirty="0" smtClean="0"/>
              <a:t> session</a:t>
            </a:r>
          </a:p>
          <a:p>
            <a:r>
              <a:rPr lang="en-IN" dirty="0" smtClean="0"/>
              <a:t>Broadcast the data and join with sales transaction data</a:t>
            </a:r>
            <a:endParaRPr lang="en-IN" dirty="0" smtClean="0"/>
          </a:p>
          <a:p>
            <a:r>
              <a:rPr lang="en-IN" dirty="0" smtClean="0"/>
              <a:t>Perform </a:t>
            </a:r>
            <a:r>
              <a:rPr lang="en-IN" dirty="0" smtClean="0"/>
              <a:t>aggregation functions and derive insights</a:t>
            </a:r>
            <a:endParaRPr lang="en-IN" dirty="0" smtClean="0"/>
          </a:p>
        </p:txBody>
      </p:sp>
    </p:spTree>
    <p:extLst>
      <p:ext uri="{BB962C8B-B14F-4D97-AF65-F5344CB8AC3E}">
        <p14:creationId xmlns:p14="http://schemas.microsoft.com/office/powerpoint/2010/main" val="127766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insights</a:t>
            </a:r>
            <a:endParaRPr lang="en-IN" dirty="0"/>
          </a:p>
        </p:txBody>
      </p:sp>
      <p:sp>
        <p:nvSpPr>
          <p:cNvPr id="3" name="Content Placeholder 2"/>
          <p:cNvSpPr>
            <a:spLocks noGrp="1"/>
          </p:cNvSpPr>
          <p:nvPr>
            <p:ph idx="1"/>
          </p:nvPr>
        </p:nvSpPr>
        <p:spPr/>
        <p:txBody>
          <a:bodyPr/>
          <a:lstStyle/>
          <a:p>
            <a:r>
              <a:rPr lang="en-GB" dirty="0" smtClean="0"/>
              <a:t>Top customer are </a:t>
            </a:r>
            <a:r>
              <a:rPr lang="en-IN" dirty="0"/>
              <a:t>Mary Patterson| </a:t>
            </a:r>
            <a:r>
              <a:rPr lang="en-IN" dirty="0" smtClean="0"/>
              <a:t>9299.03</a:t>
            </a:r>
          </a:p>
          <a:p>
            <a:r>
              <a:rPr lang="en-IN" dirty="0" smtClean="0"/>
              <a:t>Bobby </a:t>
            </a:r>
            <a:r>
              <a:rPr lang="en-IN" dirty="0"/>
              <a:t>Jimenez| </a:t>
            </a:r>
            <a:r>
              <a:rPr lang="en-IN" dirty="0" smtClean="0"/>
              <a:t>8394.26</a:t>
            </a:r>
          </a:p>
          <a:p>
            <a:r>
              <a:rPr lang="en-IN" dirty="0" smtClean="0"/>
              <a:t>Mary </a:t>
            </a:r>
            <a:r>
              <a:rPr lang="en-IN" dirty="0"/>
              <a:t>Rios| </a:t>
            </a:r>
            <a:r>
              <a:rPr lang="en-IN" dirty="0" smtClean="0"/>
              <a:t>8073.149999999999</a:t>
            </a:r>
          </a:p>
          <a:p>
            <a:r>
              <a:rPr lang="en-IN" dirty="0" smtClean="0"/>
              <a:t>Average transaction value is </a:t>
            </a:r>
            <a:r>
              <a:rPr lang="en-IN" dirty="0"/>
              <a:t>Donna Randolph| </a:t>
            </a:r>
            <a:r>
              <a:rPr lang="en-IN" dirty="0" smtClean="0"/>
              <a:t>809.935</a:t>
            </a:r>
          </a:p>
          <a:p>
            <a:r>
              <a:rPr lang="en-IN" dirty="0" smtClean="0"/>
              <a:t>Mary </a:t>
            </a:r>
            <a:r>
              <a:rPr lang="en-IN" dirty="0"/>
              <a:t>Smith| </a:t>
            </a:r>
            <a:r>
              <a:rPr lang="en-IN" dirty="0" smtClean="0"/>
              <a:t>808.5</a:t>
            </a:r>
          </a:p>
          <a:p>
            <a:r>
              <a:rPr lang="en-IN" dirty="0" smtClean="0"/>
              <a:t>Larry </a:t>
            </a:r>
            <a:r>
              <a:rPr lang="en-IN" dirty="0"/>
              <a:t>Sharp| </a:t>
            </a:r>
            <a:r>
              <a:rPr lang="en-IN" dirty="0" smtClean="0"/>
              <a:t>785.697</a:t>
            </a:r>
            <a:endParaRPr lang="en-GB" dirty="0" smtClean="0"/>
          </a:p>
          <a:p>
            <a:pPr marL="0" indent="0">
              <a:buNone/>
            </a:pPr>
            <a:endParaRPr lang="en-GB" dirty="0"/>
          </a:p>
          <a:p>
            <a:pPr marL="0" indent="0">
              <a:buNone/>
            </a:pPr>
            <a:endParaRPr lang="en-GB" dirty="0" smtClean="0"/>
          </a:p>
        </p:txBody>
      </p:sp>
    </p:spTree>
    <p:extLst>
      <p:ext uri="{BB962C8B-B14F-4D97-AF65-F5344CB8AC3E}">
        <p14:creationId xmlns:p14="http://schemas.microsoft.com/office/powerpoint/2010/main" val="248403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insights</a:t>
            </a:r>
            <a:endParaRPr lang="en-IN" dirty="0"/>
          </a:p>
        </p:txBody>
      </p:sp>
      <p:sp>
        <p:nvSpPr>
          <p:cNvPr id="3" name="Content Placeholder 2"/>
          <p:cNvSpPr>
            <a:spLocks noGrp="1"/>
          </p:cNvSpPr>
          <p:nvPr>
            <p:ph idx="1"/>
          </p:nvPr>
        </p:nvSpPr>
        <p:spPr/>
        <p:txBody>
          <a:bodyPr/>
          <a:lstStyle/>
          <a:p>
            <a:r>
              <a:rPr lang="en-GB" dirty="0" smtClean="0"/>
              <a:t>Top </a:t>
            </a:r>
            <a:r>
              <a:rPr lang="en-IN" dirty="0" smtClean="0"/>
              <a:t>products are </a:t>
            </a:r>
            <a:r>
              <a:rPr lang="en-IN" dirty="0"/>
              <a:t>Perfect Fitness </a:t>
            </a:r>
            <a:r>
              <a:rPr lang="en-IN" dirty="0" smtClean="0"/>
              <a:t>| 7474.0</a:t>
            </a:r>
          </a:p>
          <a:p>
            <a:r>
              <a:rPr lang="en-IN" dirty="0" smtClean="0"/>
              <a:t>Nike </a:t>
            </a:r>
            <a:r>
              <a:rPr lang="en-IN" dirty="0"/>
              <a:t>Men's </a:t>
            </a:r>
            <a:r>
              <a:rPr lang="en-IN" dirty="0" smtClean="0"/>
              <a:t>| 6405.0</a:t>
            </a:r>
          </a:p>
          <a:p>
            <a:r>
              <a:rPr lang="en-IN" dirty="0" smtClean="0"/>
              <a:t>O'Brien </a:t>
            </a:r>
            <a:r>
              <a:rPr lang="en-IN" dirty="0"/>
              <a:t>Men's </a:t>
            </a:r>
            <a:r>
              <a:rPr lang="en-IN" dirty="0" smtClean="0"/>
              <a:t>Neo</a:t>
            </a:r>
            <a:r>
              <a:rPr lang="en-IN" dirty="0"/>
              <a:t> </a:t>
            </a:r>
            <a:r>
              <a:rPr lang="en-IN" dirty="0" smtClean="0"/>
              <a:t>| </a:t>
            </a:r>
            <a:r>
              <a:rPr lang="en-IN" dirty="0"/>
              <a:t>5899.0</a:t>
            </a:r>
            <a:endParaRPr lang="en-GB" dirty="0" smtClean="0"/>
          </a:p>
          <a:p>
            <a:pPr marL="0" indent="0">
              <a:buNone/>
            </a:pPr>
            <a:endParaRPr lang="en-GB" dirty="0"/>
          </a:p>
          <a:p>
            <a:pPr marL="0" indent="0">
              <a:buNone/>
            </a:pPr>
            <a:endParaRPr lang="en-GB" dirty="0" smtClean="0"/>
          </a:p>
        </p:txBody>
      </p:sp>
    </p:spTree>
    <p:extLst>
      <p:ext uri="{BB962C8B-B14F-4D97-AF65-F5344CB8AC3E}">
        <p14:creationId xmlns:p14="http://schemas.microsoft.com/office/powerpoint/2010/main" val="346844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We gained insights from the dataset </a:t>
            </a:r>
            <a:r>
              <a:rPr lang="en-IN" dirty="0" smtClean="0"/>
              <a:t>using aggregation and broadcasting techniques with </a:t>
            </a:r>
            <a:r>
              <a:rPr lang="en-IN" dirty="0" err="1" smtClean="0"/>
              <a:t>Pyspark</a:t>
            </a:r>
            <a:r>
              <a:rPr lang="en-IN" dirty="0" smtClean="0"/>
              <a:t>.</a:t>
            </a:r>
            <a:endParaRPr lang="en-IN" dirty="0"/>
          </a:p>
        </p:txBody>
      </p:sp>
    </p:spTree>
    <p:extLst>
      <p:ext uri="{BB962C8B-B14F-4D97-AF65-F5344CB8AC3E}">
        <p14:creationId xmlns:p14="http://schemas.microsoft.com/office/powerpoint/2010/main" val="599036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188</TotalTime>
  <Words>186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Project Title: Walmart Sales Data Pipeline &amp; Analysis</vt:lpstr>
      <vt:lpstr>Problem Statement </vt:lpstr>
      <vt:lpstr>Tools Used</vt:lpstr>
      <vt:lpstr>Approach </vt:lpstr>
      <vt:lpstr>EDA insights</vt:lpstr>
      <vt:lpstr>EDA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Rice Exports Data Analysis</dc:title>
  <dc:creator>Windows User</dc:creator>
  <cp:lastModifiedBy>Windows User</cp:lastModifiedBy>
  <cp:revision>32</cp:revision>
  <dcterms:created xsi:type="dcterms:W3CDTF">2023-12-02T02:35:53Z</dcterms:created>
  <dcterms:modified xsi:type="dcterms:W3CDTF">2024-03-08T04:54:38Z</dcterms:modified>
</cp:coreProperties>
</file>