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28" name="PlaceHolder 2"/>
          <p:cNvSpPr>
            <a:spLocks noGrp="1"/>
          </p:cNvSpPr>
          <p:nvPr>
            <p:ph/>
          </p:nvPr>
        </p:nvSpPr>
        <p:spPr>
          <a:xfrm>
            <a:off x="180000" y="1440000"/>
            <a:ext cx="972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29" name="PlaceHolder 3"/>
          <p:cNvSpPr>
            <a:spLocks noGrp="1"/>
          </p:cNvSpPr>
          <p:nvPr>
            <p:ph/>
          </p:nvPr>
        </p:nvSpPr>
        <p:spPr>
          <a:xfrm>
            <a:off x="180000" y="3320280"/>
            <a:ext cx="9720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31"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2"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3" name="PlaceHolder 4"/>
          <p:cNvSpPr>
            <a:spLocks noGrp="1"/>
          </p:cNvSpPr>
          <p:nvPr>
            <p:ph/>
          </p:nvPr>
        </p:nvSpPr>
        <p:spPr>
          <a:xfrm>
            <a:off x="1800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4" name="PlaceHolder 5"/>
          <p:cNvSpPr>
            <a:spLocks noGrp="1"/>
          </p:cNvSpPr>
          <p:nvPr>
            <p:ph/>
          </p:nvPr>
        </p:nvSpPr>
        <p:spPr>
          <a:xfrm>
            <a:off x="51606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36" name="PlaceHolder 2"/>
          <p:cNvSpPr>
            <a:spLocks noGrp="1"/>
          </p:cNvSpPr>
          <p:nvPr>
            <p:ph/>
          </p:nvPr>
        </p:nvSpPr>
        <p:spPr>
          <a:xfrm>
            <a:off x="18000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7" name="PlaceHolder 3"/>
          <p:cNvSpPr>
            <a:spLocks noGrp="1"/>
          </p:cNvSpPr>
          <p:nvPr>
            <p:ph/>
          </p:nvPr>
        </p:nvSpPr>
        <p:spPr>
          <a:xfrm>
            <a:off x="346644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8" name="PlaceHolder 4"/>
          <p:cNvSpPr>
            <a:spLocks noGrp="1"/>
          </p:cNvSpPr>
          <p:nvPr>
            <p:ph/>
          </p:nvPr>
        </p:nvSpPr>
        <p:spPr>
          <a:xfrm>
            <a:off x="675252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9" name="PlaceHolder 5"/>
          <p:cNvSpPr>
            <a:spLocks noGrp="1"/>
          </p:cNvSpPr>
          <p:nvPr>
            <p:ph/>
          </p:nvPr>
        </p:nvSpPr>
        <p:spPr>
          <a:xfrm>
            <a:off x="18000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0" name="PlaceHolder 6"/>
          <p:cNvSpPr>
            <a:spLocks noGrp="1"/>
          </p:cNvSpPr>
          <p:nvPr>
            <p:ph/>
          </p:nvPr>
        </p:nvSpPr>
        <p:spPr>
          <a:xfrm>
            <a:off x="346644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1" name="PlaceHolder 7"/>
          <p:cNvSpPr>
            <a:spLocks noGrp="1"/>
          </p:cNvSpPr>
          <p:nvPr>
            <p:ph/>
          </p:nvPr>
        </p:nvSpPr>
        <p:spPr>
          <a:xfrm>
            <a:off x="675252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49" name="PlaceHolder 2"/>
          <p:cNvSpPr>
            <a:spLocks noGrp="1"/>
          </p:cNvSpPr>
          <p:nvPr>
            <p:ph type="subTitle"/>
          </p:nvPr>
        </p:nvSpPr>
        <p:spPr>
          <a:xfrm>
            <a:off x="180000" y="1440000"/>
            <a:ext cx="9720000" cy="36000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51"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53" name="PlaceHolder 2"/>
          <p:cNvSpPr>
            <a:spLocks noGrp="1"/>
          </p:cNvSpPr>
          <p:nvPr>
            <p:ph/>
          </p:nvPr>
        </p:nvSpPr>
        <p:spPr>
          <a:xfrm>
            <a:off x="1800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54" name="PlaceHolder 3"/>
          <p:cNvSpPr>
            <a:spLocks noGrp="1"/>
          </p:cNvSpPr>
          <p:nvPr>
            <p:ph/>
          </p:nvPr>
        </p:nvSpPr>
        <p:spPr>
          <a:xfrm>
            <a:off x="51606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70000"/>
            <a:ext cx="7020000" cy="41731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58"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9" name="PlaceHolder 3"/>
          <p:cNvSpPr>
            <a:spLocks noGrp="1"/>
          </p:cNvSpPr>
          <p:nvPr>
            <p:ph/>
          </p:nvPr>
        </p:nvSpPr>
        <p:spPr>
          <a:xfrm>
            <a:off x="51606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60" name="PlaceHolder 4"/>
          <p:cNvSpPr>
            <a:spLocks noGrp="1"/>
          </p:cNvSpPr>
          <p:nvPr>
            <p:ph/>
          </p:nvPr>
        </p:nvSpPr>
        <p:spPr>
          <a:xfrm>
            <a:off x="1800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7" name="PlaceHolder 2"/>
          <p:cNvSpPr>
            <a:spLocks noGrp="1"/>
          </p:cNvSpPr>
          <p:nvPr>
            <p:ph type="subTitle"/>
          </p:nvPr>
        </p:nvSpPr>
        <p:spPr>
          <a:xfrm>
            <a:off x="180000" y="1440000"/>
            <a:ext cx="9720000" cy="36000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62" name="PlaceHolder 2"/>
          <p:cNvSpPr>
            <a:spLocks noGrp="1"/>
          </p:cNvSpPr>
          <p:nvPr>
            <p:ph/>
          </p:nvPr>
        </p:nvSpPr>
        <p:spPr>
          <a:xfrm>
            <a:off x="1800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63"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4" name="PlaceHolder 4"/>
          <p:cNvSpPr>
            <a:spLocks noGrp="1"/>
          </p:cNvSpPr>
          <p:nvPr>
            <p:ph/>
          </p:nvPr>
        </p:nvSpPr>
        <p:spPr>
          <a:xfrm>
            <a:off x="51606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66"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7"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8" name="PlaceHolder 4"/>
          <p:cNvSpPr>
            <a:spLocks noGrp="1"/>
          </p:cNvSpPr>
          <p:nvPr>
            <p:ph/>
          </p:nvPr>
        </p:nvSpPr>
        <p:spPr>
          <a:xfrm>
            <a:off x="180000" y="3320280"/>
            <a:ext cx="9720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70" name="PlaceHolder 2"/>
          <p:cNvSpPr>
            <a:spLocks noGrp="1"/>
          </p:cNvSpPr>
          <p:nvPr>
            <p:ph/>
          </p:nvPr>
        </p:nvSpPr>
        <p:spPr>
          <a:xfrm>
            <a:off x="180000" y="1440000"/>
            <a:ext cx="972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1" name="PlaceHolder 3"/>
          <p:cNvSpPr>
            <a:spLocks noGrp="1"/>
          </p:cNvSpPr>
          <p:nvPr>
            <p:ph/>
          </p:nvPr>
        </p:nvSpPr>
        <p:spPr>
          <a:xfrm>
            <a:off x="180000" y="3320280"/>
            <a:ext cx="9720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73"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4"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5" name="PlaceHolder 4"/>
          <p:cNvSpPr>
            <a:spLocks noGrp="1"/>
          </p:cNvSpPr>
          <p:nvPr>
            <p:ph/>
          </p:nvPr>
        </p:nvSpPr>
        <p:spPr>
          <a:xfrm>
            <a:off x="1800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6" name="PlaceHolder 5"/>
          <p:cNvSpPr>
            <a:spLocks noGrp="1"/>
          </p:cNvSpPr>
          <p:nvPr>
            <p:ph/>
          </p:nvPr>
        </p:nvSpPr>
        <p:spPr>
          <a:xfrm>
            <a:off x="51606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78" name="PlaceHolder 2"/>
          <p:cNvSpPr>
            <a:spLocks noGrp="1"/>
          </p:cNvSpPr>
          <p:nvPr>
            <p:ph/>
          </p:nvPr>
        </p:nvSpPr>
        <p:spPr>
          <a:xfrm>
            <a:off x="18000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9" name="PlaceHolder 3"/>
          <p:cNvSpPr>
            <a:spLocks noGrp="1"/>
          </p:cNvSpPr>
          <p:nvPr>
            <p:ph/>
          </p:nvPr>
        </p:nvSpPr>
        <p:spPr>
          <a:xfrm>
            <a:off x="346644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0" name="PlaceHolder 4"/>
          <p:cNvSpPr>
            <a:spLocks noGrp="1"/>
          </p:cNvSpPr>
          <p:nvPr>
            <p:ph/>
          </p:nvPr>
        </p:nvSpPr>
        <p:spPr>
          <a:xfrm>
            <a:off x="6752520" y="144000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1" name="PlaceHolder 5"/>
          <p:cNvSpPr>
            <a:spLocks noGrp="1"/>
          </p:cNvSpPr>
          <p:nvPr>
            <p:ph/>
          </p:nvPr>
        </p:nvSpPr>
        <p:spPr>
          <a:xfrm>
            <a:off x="18000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2" name="PlaceHolder 6"/>
          <p:cNvSpPr>
            <a:spLocks noGrp="1"/>
          </p:cNvSpPr>
          <p:nvPr>
            <p:ph/>
          </p:nvPr>
        </p:nvSpPr>
        <p:spPr>
          <a:xfrm>
            <a:off x="346644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3" name="PlaceHolder 7"/>
          <p:cNvSpPr>
            <a:spLocks noGrp="1"/>
          </p:cNvSpPr>
          <p:nvPr>
            <p:ph/>
          </p:nvPr>
        </p:nvSpPr>
        <p:spPr>
          <a:xfrm>
            <a:off x="6752520" y="3320280"/>
            <a:ext cx="312948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9"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11" name="PlaceHolder 2"/>
          <p:cNvSpPr>
            <a:spLocks noGrp="1"/>
          </p:cNvSpPr>
          <p:nvPr>
            <p:ph/>
          </p:nvPr>
        </p:nvSpPr>
        <p:spPr>
          <a:xfrm>
            <a:off x="1800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12" name="PlaceHolder 3"/>
          <p:cNvSpPr>
            <a:spLocks noGrp="1"/>
          </p:cNvSpPr>
          <p:nvPr>
            <p:ph/>
          </p:nvPr>
        </p:nvSpPr>
        <p:spPr>
          <a:xfrm>
            <a:off x="51606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70000"/>
            <a:ext cx="7020000" cy="41731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16"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7" name="PlaceHolder 3"/>
          <p:cNvSpPr>
            <a:spLocks noGrp="1"/>
          </p:cNvSpPr>
          <p:nvPr>
            <p:ph/>
          </p:nvPr>
        </p:nvSpPr>
        <p:spPr>
          <a:xfrm>
            <a:off x="51606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18" name="PlaceHolder 4"/>
          <p:cNvSpPr>
            <a:spLocks noGrp="1"/>
          </p:cNvSpPr>
          <p:nvPr>
            <p:ph/>
          </p:nvPr>
        </p:nvSpPr>
        <p:spPr>
          <a:xfrm>
            <a:off x="1800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20" name="PlaceHolder 2"/>
          <p:cNvSpPr>
            <a:spLocks noGrp="1"/>
          </p:cNvSpPr>
          <p:nvPr>
            <p:ph/>
          </p:nvPr>
        </p:nvSpPr>
        <p:spPr>
          <a:xfrm>
            <a:off x="180000" y="1440000"/>
            <a:ext cx="4743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21"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22" name="PlaceHolder 4"/>
          <p:cNvSpPr>
            <a:spLocks noGrp="1"/>
          </p:cNvSpPr>
          <p:nvPr>
            <p:ph/>
          </p:nvPr>
        </p:nvSpPr>
        <p:spPr>
          <a:xfrm>
            <a:off x="5160600" y="3320280"/>
            <a:ext cx="4743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endParaRPr b="0" lang="en-IN" sz="3600" spc="-1" strike="noStrike">
              <a:solidFill>
                <a:srgbClr val="ffffff"/>
              </a:solidFill>
              <a:latin typeface="Arial"/>
            </a:endParaRPr>
          </a:p>
        </p:txBody>
      </p:sp>
      <p:sp>
        <p:nvSpPr>
          <p:cNvPr id="24" name="PlaceHolder 2"/>
          <p:cNvSpPr>
            <a:spLocks noGrp="1"/>
          </p:cNvSpPr>
          <p:nvPr>
            <p:ph/>
          </p:nvPr>
        </p:nvSpPr>
        <p:spPr>
          <a:xfrm>
            <a:off x="1800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25" name="PlaceHolder 3"/>
          <p:cNvSpPr>
            <a:spLocks noGrp="1"/>
          </p:cNvSpPr>
          <p:nvPr>
            <p:ph/>
          </p:nvPr>
        </p:nvSpPr>
        <p:spPr>
          <a:xfrm>
            <a:off x="5160600" y="1440000"/>
            <a:ext cx="4743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26" name="PlaceHolder 4"/>
          <p:cNvSpPr>
            <a:spLocks noGrp="1"/>
          </p:cNvSpPr>
          <p:nvPr>
            <p:ph/>
          </p:nvPr>
        </p:nvSpPr>
        <p:spPr>
          <a:xfrm>
            <a:off x="180000" y="3320280"/>
            <a:ext cx="9720000" cy="1716840"/>
          </a:xfrm>
          <a:prstGeom prst="rect">
            <a:avLst/>
          </a:prstGeom>
          <a:noFill/>
          <a:ln w="0">
            <a:noFill/>
          </a:ln>
        </p:spPr>
        <p:txBody>
          <a:bodyPr lIns="0" rIns="0" tIns="0" bIns="0" anchor="t">
            <a:normAutofit/>
          </a:bodyPr>
          <a:p>
            <a:endParaRPr b="0" lang="en-IN"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000" y="90000"/>
            <a:ext cx="7740000" cy="1170000"/>
          </a:xfrm>
          <a:prstGeom prst="rect">
            <a:avLst/>
          </a:prstGeom>
          <a:solidFill>
            <a:srgbClr val="3465a4"/>
          </a:solidFill>
          <a:ln w="18000">
            <a:solidFill>
              <a:srgbClr val="ffbf00"/>
            </a:solidFill>
            <a:round/>
          </a:ln>
          <a:effectLst>
            <a:outerShdw dist="35638" dir="2700000" blurRad="0" rotWithShape="0">
              <a:srgbClr val="3465a4"/>
            </a:outerShdw>
          </a:effectLst>
        </p:spPr>
        <p:style>
          <a:lnRef idx="0"/>
          <a:fillRef idx="0"/>
          <a:effectRef idx="0"/>
          <a:fontRef idx="minor"/>
        </p:style>
      </p:sp>
      <p:sp>
        <p:nvSpPr>
          <p:cNvPr id="1"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Click to edit the title text format</a:t>
            </a:r>
            <a:endParaRPr b="0" lang="en-IN" sz="3600" spc="-1" strike="noStrike">
              <a:solidFill>
                <a:srgbClr val="ffffff"/>
              </a:solidFill>
              <a:latin typeface="Arial"/>
            </a:endParaRPr>
          </a:p>
        </p:txBody>
      </p:sp>
      <p:sp>
        <p:nvSpPr>
          <p:cNvPr id="2" name="PlaceHolder 2"/>
          <p:cNvSpPr>
            <a:spLocks noGrp="1"/>
          </p:cNvSpPr>
          <p:nvPr>
            <p:ph type="body"/>
          </p:nvPr>
        </p:nvSpPr>
        <p:spPr>
          <a:xfrm>
            <a:off x="180000" y="1440000"/>
            <a:ext cx="9720000" cy="3600000"/>
          </a:xfrm>
          <a:prstGeom prst="rect">
            <a:avLst/>
          </a:prstGeom>
          <a:noFill/>
          <a:ln w="0">
            <a:noFill/>
          </a:ln>
        </p:spPr>
        <p:txBody>
          <a:bodyPr lIns="0" rIns="0" tIns="0" bIns="0" anchor="t">
            <a:normAutofit/>
          </a:bodyPr>
          <a:p>
            <a:pPr marL="432000" indent="-324000">
              <a:spcAft>
                <a:spcPts val="283"/>
              </a:spcAft>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Aft>
                <a:spcPts val="283"/>
              </a:spcAft>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Aft>
                <a:spcPts val="283"/>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283"/>
              </a:spcAft>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Aft>
                <a:spcPts val="283"/>
              </a:spcAft>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Aft>
                <a:spcPts val="283"/>
              </a:spcAft>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Aft>
                <a:spcPts val="283"/>
              </a:spcAft>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3" name="PlaceHolder 3"/>
          <p:cNvSpPr>
            <a:spLocks noGrp="1"/>
          </p:cNvSpPr>
          <p:nvPr>
            <p:ph type="dt"/>
          </p:nvPr>
        </p:nvSpPr>
        <p:spPr>
          <a:xfrm>
            <a:off x="504000" y="5164920"/>
            <a:ext cx="2348280" cy="390600"/>
          </a:xfrm>
          <a:prstGeom prst="rect">
            <a:avLst/>
          </a:prstGeom>
          <a:noFill/>
          <a:ln w="0">
            <a:noFill/>
          </a:ln>
        </p:spPr>
        <p:txBody>
          <a:bodyPr lIns="0" rIns="0" tIns="0" bIns="0" anchor="t">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a:noFill/>
          <a:ln w="0">
            <a:noFill/>
          </a:ln>
        </p:spPr>
        <p:txBody>
          <a:bodyPr lIns="0" rIns="0" tIns="0" bIns="0" anchor="t">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a:noFill/>
          <a:ln w="0">
            <a:noFill/>
          </a:ln>
        </p:spPr>
        <p:txBody>
          <a:bodyPr lIns="0" rIns="0" tIns="0" bIns="0" anchor="t">
            <a:noAutofit/>
          </a:bodyPr>
          <a:p>
            <a:pPr algn="r"/>
            <a:fld id="{7ED2AE64-5F09-4EE3-BC43-EF4A56C783AA}"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36000" y="90000"/>
            <a:ext cx="7740000" cy="1170000"/>
          </a:xfrm>
          <a:prstGeom prst="rect">
            <a:avLst/>
          </a:prstGeom>
          <a:solidFill>
            <a:srgbClr val="3465a4"/>
          </a:solidFill>
          <a:ln w="18000">
            <a:solidFill>
              <a:srgbClr val="ffbf00"/>
            </a:solidFill>
            <a:round/>
          </a:ln>
          <a:effectLst>
            <a:outerShdw dist="35638" dir="2700000" blurRad="0" rotWithShape="0">
              <a:srgbClr val="3465a4"/>
            </a:outerShdw>
          </a:effectLst>
        </p:spPr>
        <p:style>
          <a:lnRef idx="0"/>
          <a:fillRef idx="0"/>
          <a:effectRef idx="0"/>
          <a:fontRef idx="minor"/>
        </p:style>
      </p:sp>
      <p:sp>
        <p:nvSpPr>
          <p:cNvPr id="43"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Click to edit the title text format</a:t>
            </a:r>
            <a:endParaRPr b="0" lang="en-IN" sz="3600" spc="-1" strike="noStrike">
              <a:solidFill>
                <a:srgbClr val="ffffff"/>
              </a:solidFill>
              <a:latin typeface="Arial"/>
            </a:endParaRPr>
          </a:p>
        </p:txBody>
      </p:sp>
      <p:sp>
        <p:nvSpPr>
          <p:cNvPr id="44" name="PlaceHolder 2"/>
          <p:cNvSpPr>
            <a:spLocks noGrp="1"/>
          </p:cNvSpPr>
          <p:nvPr>
            <p:ph type="body"/>
          </p:nvPr>
        </p:nvSpPr>
        <p:spPr>
          <a:xfrm>
            <a:off x="180000" y="1440000"/>
            <a:ext cx="9720000" cy="3600000"/>
          </a:xfrm>
          <a:prstGeom prst="rect">
            <a:avLst/>
          </a:prstGeom>
          <a:noFill/>
          <a:ln w="0">
            <a:noFill/>
          </a:ln>
        </p:spPr>
        <p:txBody>
          <a:bodyPr lIns="0" rIns="0" tIns="0" bIns="0" anchor="t">
            <a:normAutofit fontScale="98000"/>
          </a:bodyPr>
          <a:p>
            <a:pPr marL="432000" indent="-324000">
              <a:spcAft>
                <a:spcPts val="1148"/>
              </a:spcAft>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Aft>
                <a:spcPts val="918"/>
              </a:spcAft>
              <a:buClr>
                <a:srgbClr val="000000"/>
              </a:buClr>
              <a:buSzPct val="75000"/>
              <a:buFont typeface="Symbol" charset="2"/>
              <a:buChar char=""/>
            </a:pPr>
            <a:r>
              <a:rPr b="0" lang="en-IN" sz="3200" spc="-1" strike="noStrike">
                <a:latin typeface="Arial"/>
              </a:rPr>
              <a:t>Second Outline Level</a:t>
            </a:r>
            <a:endParaRPr b="0" lang="en-IN" sz="3200" spc="-1" strike="noStrike">
              <a:latin typeface="Arial"/>
            </a:endParaRPr>
          </a:p>
          <a:p>
            <a:pPr lvl="2" marL="1296000" indent="-288000">
              <a:spcAft>
                <a:spcPts val="689"/>
              </a:spcAft>
              <a:buClr>
                <a:srgbClr val="000000"/>
              </a:buClr>
              <a:buSzPct val="45000"/>
              <a:buFont typeface="Wingdings" charset="2"/>
              <a:buChar char=""/>
            </a:pPr>
            <a:r>
              <a:rPr b="0" lang="en-IN" sz="3200" spc="-1" strike="noStrike">
                <a:latin typeface="Arial"/>
              </a:rPr>
              <a:t>Third Outline Level</a:t>
            </a:r>
            <a:endParaRPr b="0" lang="en-IN" sz="3200" spc="-1" strike="noStrike">
              <a:latin typeface="Arial"/>
            </a:endParaRPr>
          </a:p>
          <a:p>
            <a:pPr lvl="3" marL="1728000" indent="-216000">
              <a:spcAft>
                <a:spcPts val="459"/>
              </a:spcAft>
              <a:buClr>
                <a:srgbClr val="000000"/>
              </a:buClr>
              <a:buSzPct val="75000"/>
              <a:buFont typeface="Symbol" charset="2"/>
              <a:buChar char=""/>
            </a:pPr>
            <a:r>
              <a:rPr b="0" lang="en-IN" sz="3200" spc="-1" strike="noStrike">
                <a:latin typeface="Arial"/>
              </a:rPr>
              <a:t>Fourth Outline Level</a:t>
            </a:r>
            <a:endParaRPr b="0" lang="en-IN" sz="3200" spc="-1" strike="noStrike">
              <a:latin typeface="Arial"/>
            </a:endParaRPr>
          </a:p>
          <a:p>
            <a:pPr lvl="4" marL="2160000" indent="-216000">
              <a:spcAft>
                <a:spcPts val="230"/>
              </a:spcAft>
              <a:buClr>
                <a:srgbClr val="000000"/>
              </a:buClr>
              <a:buSzPct val="45000"/>
              <a:buFont typeface="Wingdings" charset="2"/>
              <a:buChar char=""/>
            </a:pPr>
            <a:r>
              <a:rPr b="0" lang="en-IN" sz="3200" spc="-1" strike="noStrike">
                <a:latin typeface="Arial"/>
              </a:rPr>
              <a:t>Fifth Outline Level</a:t>
            </a:r>
            <a:endParaRPr b="0" lang="en-IN" sz="3200" spc="-1" strike="noStrike">
              <a:latin typeface="Arial"/>
            </a:endParaRPr>
          </a:p>
          <a:p>
            <a:pPr lvl="5" marL="2592000" indent="-216000">
              <a:spcAft>
                <a:spcPts val="230"/>
              </a:spcAft>
              <a:buClr>
                <a:srgbClr val="000000"/>
              </a:buClr>
              <a:buSzPct val="45000"/>
              <a:buFont typeface="Wingdings" charset="2"/>
              <a:buChar char=""/>
            </a:pPr>
            <a:r>
              <a:rPr b="0" lang="en-IN" sz="3200" spc="-1" strike="noStrike">
                <a:latin typeface="Arial"/>
              </a:rPr>
              <a:t>Sixth Outline Level</a:t>
            </a:r>
            <a:endParaRPr b="0" lang="en-IN" sz="3200" spc="-1" strike="noStrike">
              <a:latin typeface="Arial"/>
            </a:endParaRPr>
          </a:p>
          <a:p>
            <a:pPr lvl="6" marL="3024000" indent="-216000">
              <a:spcAft>
                <a:spcPts val="230"/>
              </a:spcAft>
              <a:buClr>
                <a:srgbClr val="000000"/>
              </a:buClr>
              <a:buSzPct val="45000"/>
              <a:buFont typeface="Wingdings" charset="2"/>
              <a:buChar char=""/>
            </a:pPr>
            <a:r>
              <a:rPr b="0" lang="en-IN" sz="3200" spc="-1" strike="noStrike">
                <a:latin typeface="Arial"/>
              </a:rPr>
              <a:t>Seventh Outline Level</a:t>
            </a:r>
            <a:endParaRPr b="0" lang="en-IN" sz="3200" spc="-1" strike="noStrike">
              <a:latin typeface="Arial"/>
            </a:endParaRPr>
          </a:p>
        </p:txBody>
      </p:sp>
      <p:sp>
        <p:nvSpPr>
          <p:cNvPr id="45" name="PlaceHolder 3"/>
          <p:cNvSpPr>
            <a:spLocks noGrp="1"/>
          </p:cNvSpPr>
          <p:nvPr>
            <p:ph type="dt"/>
          </p:nvPr>
        </p:nvSpPr>
        <p:spPr>
          <a:xfrm>
            <a:off x="504000" y="5164920"/>
            <a:ext cx="2348280" cy="390600"/>
          </a:xfrm>
          <a:prstGeom prst="rect">
            <a:avLst/>
          </a:prstGeom>
          <a:noFill/>
          <a:ln w="0">
            <a:noFill/>
          </a:ln>
        </p:spPr>
        <p:txBody>
          <a:bodyPr lIns="0" rIns="0" tIns="0" bIns="0" anchor="t">
            <a:noAutofit/>
          </a:bodyPr>
          <a:p>
            <a:r>
              <a:rPr b="0" lang="en-IN" sz="1400" spc="-1" strike="noStrike">
                <a:latin typeface="Arial"/>
              </a:rPr>
              <a:t>&lt;date/time&gt;</a:t>
            </a:r>
            <a:endParaRPr b="0" lang="en-IN" sz="1400" spc="-1" strike="noStrike">
              <a:latin typeface="Arial"/>
            </a:endParaRPr>
          </a:p>
        </p:txBody>
      </p:sp>
      <p:sp>
        <p:nvSpPr>
          <p:cNvPr id="46" name="PlaceHolder 4"/>
          <p:cNvSpPr>
            <a:spLocks noGrp="1"/>
          </p:cNvSpPr>
          <p:nvPr>
            <p:ph type="ftr"/>
          </p:nvPr>
        </p:nvSpPr>
        <p:spPr>
          <a:xfrm>
            <a:off x="3447000" y="5164920"/>
            <a:ext cx="3195000" cy="390600"/>
          </a:xfrm>
          <a:prstGeom prst="rect">
            <a:avLst/>
          </a:prstGeom>
          <a:noFill/>
          <a:ln w="0">
            <a:noFill/>
          </a:ln>
        </p:spPr>
        <p:txBody>
          <a:bodyPr lIns="0" rIns="0" tIns="0" bIns="0" anchor="t">
            <a:noAutofit/>
          </a:bodyPr>
          <a:p>
            <a:pPr algn="ctr"/>
            <a:r>
              <a:rPr b="0" lang="en-IN" sz="1400" spc="-1" strike="noStrike">
                <a:latin typeface="Arial"/>
              </a:rPr>
              <a:t>&lt;footer&gt;</a:t>
            </a:r>
            <a:endParaRPr b="0" lang="en-IN" sz="1400" spc="-1" strike="noStrike">
              <a:latin typeface="Arial"/>
            </a:endParaRPr>
          </a:p>
        </p:txBody>
      </p:sp>
      <p:sp>
        <p:nvSpPr>
          <p:cNvPr id="47" name="PlaceHolder 5"/>
          <p:cNvSpPr>
            <a:spLocks noGrp="1"/>
          </p:cNvSpPr>
          <p:nvPr>
            <p:ph type="sldNum"/>
          </p:nvPr>
        </p:nvSpPr>
        <p:spPr>
          <a:xfrm>
            <a:off x="7227000" y="5164920"/>
            <a:ext cx="2348280" cy="390600"/>
          </a:xfrm>
          <a:prstGeom prst="rect">
            <a:avLst/>
          </a:prstGeom>
          <a:noFill/>
          <a:ln w="0">
            <a:noFill/>
          </a:ln>
        </p:spPr>
        <p:txBody>
          <a:bodyPr lIns="0" rIns="0" tIns="0" bIns="0" anchor="t">
            <a:noAutofit/>
          </a:bodyPr>
          <a:p>
            <a:pPr algn="r"/>
            <a:fld id="{C9A68CA1-E0F6-46EA-966D-F09A45BEDE5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hyperlink" Target="https://wiki.freecadweb.org/Power_users_hub" TargetMode="External"/><Relationship Id="rId2" Type="http://schemas.openxmlformats.org/officeDocument/2006/relationships/hyperlink" Target="https://wiki.freecadweb.org/Sketcher_Workbench" TargetMode="External"/><Relationship Id="rId3" Type="http://schemas.openxmlformats.org/officeDocument/2006/relationships/hyperlink" Target="https://wiki.freecadweb.org/FreeCAD_vector_math_library" TargetMode="External"/><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172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Semi-analytical method to find the solution of a mechanism</a:t>
            </a:r>
            <a:endParaRPr b="0" lang="en-IN" sz="3600" spc="-1" strike="noStrike">
              <a:solidFill>
                <a:srgbClr val="ffffff"/>
              </a:solidFill>
              <a:latin typeface="Arial"/>
            </a:endParaRPr>
          </a:p>
        </p:txBody>
      </p:sp>
      <p:sp>
        <p:nvSpPr>
          <p:cNvPr id="85" name="PlaceHolder 2"/>
          <p:cNvSpPr>
            <a:spLocks noGrp="1"/>
          </p:cNvSpPr>
          <p:nvPr>
            <p:ph type="subTitle"/>
          </p:nvPr>
        </p:nvSpPr>
        <p:spPr>
          <a:xfrm>
            <a:off x="180000" y="1440000"/>
            <a:ext cx="9720000" cy="3600000"/>
          </a:xfrm>
          <a:prstGeom prst="rect">
            <a:avLst/>
          </a:prstGeom>
          <a:noFill/>
          <a:ln w="0">
            <a:noFill/>
          </a:ln>
        </p:spPr>
        <p:txBody>
          <a:bodyPr lIns="0" rIns="0" tIns="0" bIns="0" anchor="b">
            <a:noAutofit/>
          </a:bodyPr>
          <a:p>
            <a:pPr algn="r"/>
            <a:r>
              <a:rPr b="0" lang="en-IN" sz="2600" spc="-1" strike="noStrike">
                <a:latin typeface="Arial"/>
              </a:rPr>
              <a:t>Siddharth Kale</a:t>
            </a:r>
            <a:endParaRPr b="0" lang="en-IN" sz="2600" spc="-1" strike="noStrike">
              <a:latin typeface="Arial"/>
            </a:endParaRPr>
          </a:p>
          <a:p>
            <a:pPr algn="r"/>
            <a:r>
              <a:rPr b="0" lang="en-IN" sz="2600" spc="-1" strike="noStrike">
                <a:latin typeface="Arial"/>
              </a:rPr>
              <a:t>Roll no.: 190003062</a:t>
            </a:r>
            <a:endParaRPr b="0" lang="en-IN" sz="2600" spc="-1" strike="noStrike">
              <a:latin typeface="Arial"/>
            </a:endParaRPr>
          </a:p>
          <a:p>
            <a:pPr algn="r"/>
            <a:r>
              <a:rPr b="0" lang="en-IN" sz="2600" spc="-1" strike="noStrike">
                <a:latin typeface="Arial"/>
              </a:rPr>
              <a:t>Contact no.: 9422187897</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a:t>
            </a:r>
            <a:endParaRPr b="0" lang="en-IN" sz="3600" spc="-1" strike="noStrike">
              <a:solidFill>
                <a:srgbClr val="ffffff"/>
              </a:solidFill>
              <a:latin typeface="Arial"/>
            </a:endParaRPr>
          </a:p>
        </p:txBody>
      </p:sp>
      <p:sp>
        <p:nvSpPr>
          <p:cNvPr id="103"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r>
              <a:rPr b="0" lang="en-US" sz="1800" spc="-1" strike="noStrike">
                <a:latin typeface="Arial"/>
              </a:rPr>
              <a:t>Show plots: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Initialize empty array for each metric to be plotted.</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Make the array of input angle by taking multiple full cycles.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For each cycle:</a:t>
            </a:r>
            <a:endParaRPr b="0" lang="en-IN" sz="1800" spc="-1" strike="noStrike">
              <a:latin typeface="Arial"/>
            </a:endParaRPr>
          </a:p>
          <a:p>
            <a:pPr lvl="1" marL="864000" indent="-324000">
              <a:spcAft>
                <a:spcPts val="283"/>
              </a:spcAft>
              <a:buClr>
                <a:srgbClr val="000000"/>
              </a:buClr>
              <a:buSzPct val="75000"/>
              <a:buFont typeface="Symbol" charset="2"/>
              <a:buChar char=""/>
            </a:pPr>
            <a:r>
              <a:rPr b="0" lang="en-US" sz="1800" spc="-1" strike="noStrike">
                <a:latin typeface="Arial"/>
              </a:rPr>
              <a:t>Append values of the metric in the corresponding array.</a:t>
            </a:r>
            <a:endParaRPr b="0" lang="en-IN" sz="1800" spc="-1" strike="noStrike">
              <a:latin typeface="Arial"/>
            </a:endParaRPr>
          </a:p>
          <a:p>
            <a:pPr lvl="1" marL="864000" indent="-324000">
              <a:spcAft>
                <a:spcPts val="283"/>
              </a:spcAft>
              <a:buClr>
                <a:srgbClr val="000000"/>
              </a:buClr>
              <a:buSzPct val="75000"/>
              <a:buFont typeface="Symbol" charset="2"/>
              <a:buChar char=""/>
            </a:pPr>
            <a:r>
              <a:rPr b="0" lang="en-US" sz="1800" spc="-1" strike="noStrike">
                <a:latin typeface="Arial"/>
              </a:rPr>
              <a:t>Plot the graph of the metric against input angle.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 (Notes)</a:t>
            </a:r>
            <a:endParaRPr b="0" lang="en-IN" sz="3600" spc="-1" strike="noStrike">
              <a:solidFill>
                <a:srgbClr val="ffffff"/>
              </a:solidFill>
              <a:latin typeface="Arial"/>
            </a:endParaRPr>
          </a:p>
        </p:txBody>
      </p:sp>
      <p:sp>
        <p:nvSpPr>
          <p:cNvPr id="105"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32000" indent="-324000">
              <a:spcAft>
                <a:spcPts val="1148"/>
              </a:spcAft>
              <a:buClr>
                <a:srgbClr val="000000"/>
              </a:buClr>
              <a:buSzPct val="45000"/>
              <a:buFont typeface="Wingdings" charset="2"/>
              <a:buChar char=""/>
            </a:pPr>
            <a:r>
              <a:rPr b="0" lang="en-US" sz="1800" spc="-1" strike="noStrike">
                <a:latin typeface="Arial"/>
              </a:rPr>
              <a:t>Check if the configuration diagrams are fully constrained to guarantee unique output.</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Make separate sketches for configuration diagram, velocity diagram and acceleration diagram to avoid crashes when setting constraints.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If using index to obtain geometric components from the sketch (velocity or acceleration diagram), keep them consistent in the other configurations (such as open and cross) to obtain errorless data.</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While measuring angles, consider direction of the vectors, to get correct anti-clockwise readings.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Show plots for multiple rotations to get better understanding from the plots.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08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Results and discussion with plots and figures:</a:t>
            </a:r>
            <a:endParaRPr b="0" lang="en-IN" sz="3600" spc="-1" strike="noStrike">
              <a:solidFill>
                <a:srgbClr val="ffffff"/>
              </a:solidFill>
              <a:latin typeface="Arial"/>
            </a:endParaRPr>
          </a:p>
        </p:txBody>
      </p:sp>
      <p:sp>
        <p:nvSpPr>
          <p:cNvPr id="107"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32000" indent="-324000">
              <a:spcAft>
                <a:spcPts val="1148"/>
              </a:spcAft>
              <a:buClr>
                <a:srgbClr val="000000"/>
              </a:buClr>
              <a:buSzPct val="45000"/>
              <a:buFont typeface="Wingdings" charset="2"/>
              <a:buChar char=""/>
            </a:pPr>
            <a:r>
              <a:rPr b="0" lang="en-US" sz="1800" spc="-1" strike="noStrike">
                <a:latin typeface="Arial"/>
              </a:rPr>
              <a:t>The normal configuration diagram is just the two-dimensional representation of the mechanism.</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The velocity diagram and the acceleration diagram are the sketches used to obtain the metrics.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While animating the mechanism, the metrics are calculated in the background without explicitly providing the mathematical equations for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08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Results and discussion with plots and figures:</a:t>
            </a:r>
            <a:endParaRPr b="0" lang="en-IN" sz="3600" spc="-1" strike="noStrike">
              <a:solidFill>
                <a:srgbClr val="ffffff"/>
              </a:solidFill>
              <a:latin typeface="Arial"/>
            </a:endParaRPr>
          </a:p>
        </p:txBody>
      </p:sp>
      <p:pic>
        <p:nvPicPr>
          <p:cNvPr id="109" name="" descr=""/>
          <p:cNvPicPr/>
          <p:nvPr/>
        </p:nvPicPr>
        <p:blipFill>
          <a:blip r:embed="rId1"/>
          <a:stretch/>
        </p:blipFill>
        <p:spPr>
          <a:xfrm>
            <a:off x="1736280" y="1440000"/>
            <a:ext cx="6607080" cy="3600000"/>
          </a:xfrm>
          <a:prstGeom prst="rect">
            <a:avLst/>
          </a:prstGeom>
          <a:ln w="18000">
            <a:noFill/>
          </a:ln>
          <a:effectLst>
            <a:outerShdw dist="35638" dir="2700000" blurRad="0" rotWithShape="0">
              <a:srgbClr val="3465a4"/>
            </a:outerShdw>
          </a:effectLst>
        </p:spPr>
      </p:pic>
      <p:sp>
        <p:nvSpPr>
          <p:cNvPr id="110" name=""/>
          <p:cNvSpPr txBox="1"/>
          <p:nvPr/>
        </p:nvSpPr>
        <p:spPr>
          <a:xfrm>
            <a:off x="1440000" y="5040000"/>
            <a:ext cx="7139160" cy="346320"/>
          </a:xfrm>
          <a:prstGeom prst="rect">
            <a:avLst/>
          </a:prstGeom>
          <a:solidFill>
            <a:srgbClr val="3465a4"/>
          </a:solidFill>
          <a:ln w="18000">
            <a:solidFill>
              <a:srgbClr val="dee6ef"/>
            </a:solidFill>
            <a:round/>
          </a:ln>
          <a:effectLst>
            <a:outerShdw dist="35638" dir="2700000" blurRad="0" rotWithShape="0">
              <a:srgbClr val="3465a4"/>
            </a:outerShdw>
          </a:effectLst>
        </p:spPr>
        <p:txBody>
          <a:bodyPr lIns="90000" rIns="90000" tIns="45000" bIns="45000" anchor="t">
            <a:noAutofit/>
          </a:bodyPr>
          <a:p>
            <a:pPr algn="ctr"/>
            <a:r>
              <a:rPr b="0" lang="en-IN" sz="1800" spc="-1" strike="noStrike">
                <a:solidFill>
                  <a:srgbClr val="ffffff"/>
                </a:solidFill>
                <a:latin typeface="Arial"/>
              </a:rPr>
              <a:t>Configuration (white), velocity (green) and acceleration (red) diagram</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08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Results and discussion with plots and figures:</a:t>
            </a:r>
            <a:endParaRPr b="0" lang="en-IN" sz="3600" spc="-1" strike="noStrike">
              <a:solidFill>
                <a:srgbClr val="ffffff"/>
              </a:solidFill>
              <a:latin typeface="Arial"/>
            </a:endParaRPr>
          </a:p>
        </p:txBody>
      </p:sp>
      <p:sp>
        <p:nvSpPr>
          <p:cNvPr id="112"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32000" indent="-324000">
              <a:spcAft>
                <a:spcPts val="1148"/>
              </a:spcAft>
              <a:buClr>
                <a:srgbClr val="000000"/>
              </a:buClr>
              <a:buSzPct val="45000"/>
              <a:buFont typeface="Wingdings" charset="2"/>
              <a:buChar char=""/>
            </a:pPr>
            <a:r>
              <a:rPr b="0" lang="en-US" sz="1800" spc="-1" strike="noStrike">
                <a:latin typeface="Arial"/>
              </a:rPr>
              <a:t>The maximum and minimum values for the metric obtained by differentiating an equation can also be obtained from analyzing the graphs.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Some other trends, like </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Slope,</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Range,</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point with maximum acceleration</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which are difficult to visualize from the equation, can be easily spotted from the animation and the graphs.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08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Results and discussion with plots and figures:</a:t>
            </a:r>
            <a:endParaRPr b="0" lang="en-IN" sz="3600" spc="-1" strike="noStrike">
              <a:solidFill>
                <a:srgbClr val="ffffff"/>
              </a:solidFill>
              <a:latin typeface="Arial"/>
            </a:endParaRPr>
          </a:p>
        </p:txBody>
      </p:sp>
      <p:pic>
        <p:nvPicPr>
          <p:cNvPr id="114" name="" descr=""/>
          <p:cNvPicPr/>
          <p:nvPr/>
        </p:nvPicPr>
        <p:blipFill>
          <a:blip r:embed="rId1"/>
          <a:stretch/>
        </p:blipFill>
        <p:spPr>
          <a:xfrm>
            <a:off x="435600" y="1440000"/>
            <a:ext cx="4231440" cy="3600000"/>
          </a:xfrm>
          <a:prstGeom prst="rect">
            <a:avLst/>
          </a:prstGeom>
          <a:ln w="18000">
            <a:noFill/>
          </a:ln>
          <a:effectLst>
            <a:outerShdw dist="35638" dir="2700000" blurRad="0" rotWithShape="0">
              <a:srgbClr val="3465a4"/>
            </a:outerShdw>
          </a:effectLst>
        </p:spPr>
      </p:pic>
      <p:pic>
        <p:nvPicPr>
          <p:cNvPr id="115" name="" descr=""/>
          <p:cNvPicPr/>
          <p:nvPr/>
        </p:nvPicPr>
        <p:blipFill>
          <a:blip r:embed="rId2"/>
          <a:stretch/>
        </p:blipFill>
        <p:spPr>
          <a:xfrm>
            <a:off x="5308560" y="1440000"/>
            <a:ext cx="4231440" cy="3600000"/>
          </a:xfrm>
          <a:prstGeom prst="rect">
            <a:avLst/>
          </a:prstGeom>
          <a:ln w="18000">
            <a:noFill/>
          </a:ln>
          <a:effectLst>
            <a:outerShdw dist="35638" dir="2700000" blurRad="0" rotWithShape="0">
              <a:srgbClr val="3465a4"/>
            </a:outerShdw>
          </a:effectLst>
        </p:spPr>
      </p:pic>
      <p:sp>
        <p:nvSpPr>
          <p:cNvPr id="116" name=""/>
          <p:cNvSpPr txBox="1"/>
          <p:nvPr/>
        </p:nvSpPr>
        <p:spPr>
          <a:xfrm>
            <a:off x="533520" y="5220000"/>
            <a:ext cx="3740760" cy="346320"/>
          </a:xfrm>
          <a:prstGeom prst="rect">
            <a:avLst/>
          </a:prstGeom>
          <a:solidFill>
            <a:srgbClr val="3465a4"/>
          </a:solidFill>
          <a:ln w="18000">
            <a:solidFill>
              <a:srgbClr val="dee6ef"/>
            </a:solidFill>
            <a:round/>
          </a:ln>
          <a:effectLst>
            <a:outerShdw dist="35638" dir="2700000" blurRad="0" rotWithShape="0">
              <a:srgbClr val="3465a4"/>
            </a:outerShdw>
          </a:effectLst>
        </p:spPr>
        <p:txBody>
          <a:bodyPr lIns="90000" rIns="90000" tIns="45000" bIns="45000" anchor="t">
            <a:noAutofit/>
          </a:bodyPr>
          <a:p>
            <a:pPr algn="ctr"/>
            <a:r>
              <a:rPr b="0" lang="en-IN" sz="1800" spc="-1" strike="noStrike">
                <a:solidFill>
                  <a:srgbClr val="ffffff"/>
                </a:solidFill>
                <a:latin typeface="Arial"/>
              </a:rPr>
              <a:t>Configuration angles vs input angle</a:t>
            </a:r>
            <a:endParaRPr b="0" lang="en-IN" sz="1800" spc="-1" strike="noStrike">
              <a:solidFill>
                <a:srgbClr val="ffffff"/>
              </a:solidFill>
              <a:latin typeface="Arial"/>
            </a:endParaRPr>
          </a:p>
        </p:txBody>
      </p:sp>
      <p:sp>
        <p:nvSpPr>
          <p:cNvPr id="117" name=""/>
          <p:cNvSpPr txBox="1"/>
          <p:nvPr/>
        </p:nvSpPr>
        <p:spPr>
          <a:xfrm>
            <a:off x="5580000" y="5220000"/>
            <a:ext cx="3600000" cy="360000"/>
          </a:xfrm>
          <a:prstGeom prst="rect">
            <a:avLst/>
          </a:prstGeom>
          <a:solidFill>
            <a:srgbClr val="3465a4"/>
          </a:solidFill>
          <a:ln w="18000">
            <a:solidFill>
              <a:srgbClr val="dee6ef"/>
            </a:solidFill>
            <a:round/>
          </a:ln>
          <a:effectLst>
            <a:outerShdw dist="35638" dir="2700000" blurRad="0" rotWithShape="0">
              <a:srgbClr val="3465a4"/>
            </a:outerShdw>
          </a:effectLst>
        </p:spPr>
        <p:txBody>
          <a:bodyPr lIns="90000" rIns="90000" tIns="45000" bIns="45000" anchor="t">
            <a:noAutofit/>
          </a:bodyPr>
          <a:p>
            <a:pPr algn="ctr"/>
            <a:r>
              <a:rPr b="0" lang="en-IN" sz="1800" spc="-1" strike="noStrike">
                <a:solidFill>
                  <a:srgbClr val="ffffff"/>
                </a:solidFill>
                <a:latin typeface="Arial"/>
              </a:rPr>
              <a:t>Angular velocities vs. input angle</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08080"/>
            <a:ext cx="7020000" cy="1024200"/>
          </a:xfrm>
          <a:prstGeom prst="rect">
            <a:avLst/>
          </a:prstGeom>
          <a:noFill/>
          <a:ln w="0">
            <a:noFill/>
          </a:ln>
        </p:spPr>
        <p:txBody>
          <a:bodyPr lIns="0" rIns="0" tIns="0" bIns="0" anchor="ctr">
            <a:noAutofit/>
          </a:bodyPr>
          <a:p>
            <a:r>
              <a:rPr b="0" lang="en-IN" sz="3600" spc="-1" strike="noStrike">
                <a:solidFill>
                  <a:srgbClr val="ffffff"/>
                </a:solidFill>
                <a:latin typeface="Arial"/>
              </a:rPr>
              <a:t>Results and discussion with plots and figures:</a:t>
            </a:r>
            <a:endParaRPr b="0" lang="en-IN" sz="3600" spc="-1" strike="noStrike">
              <a:solidFill>
                <a:srgbClr val="ffffff"/>
              </a:solidFill>
              <a:latin typeface="Arial"/>
            </a:endParaRPr>
          </a:p>
        </p:txBody>
      </p:sp>
      <p:sp>
        <p:nvSpPr>
          <p:cNvPr id="119"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a:lnSpc>
                <a:spcPct val="100000"/>
              </a:lnSpc>
              <a:spcAft>
                <a:spcPts val="1148"/>
              </a:spcAft>
            </a:pPr>
            <a:r>
              <a:rPr b="0" lang="en-US" sz="1800" spc="-1" strike="noStrike">
                <a:latin typeface="Arial"/>
              </a:rPr>
              <a:t>These graphs can be used to determine the following:</a:t>
            </a:r>
            <a:endParaRPr b="0" lang="en-IN" sz="18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1800" spc="-1" strike="noStrike">
                <a:latin typeface="Arial"/>
              </a:rPr>
              <a:t>The coupler angle is never exceeding 100</a:t>
            </a:r>
            <a:r>
              <a:rPr b="0" lang="en-US" sz="1800" spc="-1" strike="noStrike" baseline="14000000">
                <a:latin typeface="Arial"/>
              </a:rPr>
              <a:t>O</a:t>
            </a:r>
            <a:r>
              <a:rPr b="0" lang="en-US" sz="1800" spc="-1" strike="noStrike">
                <a:latin typeface="Arial"/>
              </a:rPr>
              <a:t> and the follower angle is in the range of 100</a:t>
            </a:r>
            <a:r>
              <a:rPr b="0" lang="en-US" sz="1800" spc="-1" strike="noStrike" baseline="14000000">
                <a:latin typeface="Arial"/>
              </a:rPr>
              <a:t>O</a:t>
            </a:r>
            <a:r>
              <a:rPr b="0" lang="en-US" sz="1800" spc="-1" strike="noStrike">
                <a:latin typeface="Arial"/>
              </a:rPr>
              <a:t> to 150</a:t>
            </a:r>
            <a:r>
              <a:rPr b="0" lang="en-US" sz="1800" spc="-1" strike="noStrike" baseline="14000000">
                <a:latin typeface="Arial"/>
              </a:rPr>
              <a:t>O</a:t>
            </a:r>
            <a:r>
              <a:rPr b="0" lang="en-US" sz="1800" spc="-1" strike="noStrike">
                <a:latin typeface="Arial"/>
              </a:rPr>
              <a:t>.</a:t>
            </a:r>
            <a:endParaRPr b="0" lang="en-IN" sz="18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1800" spc="-1" strike="noStrike">
                <a:latin typeface="Arial"/>
              </a:rPr>
              <a:t>The maximum angular velocities for both coupler and follower are around 200 rad/s in magnitude.</a:t>
            </a:r>
            <a:endParaRPr b="0" lang="en-IN" sz="18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1800" spc="-1" strike="noStrike">
                <a:latin typeface="Arial"/>
              </a:rPr>
              <a:t>The angular velocities for both coupler and follower are negative (clockwise) for greater range of input angle.</a:t>
            </a:r>
            <a:endParaRPr b="0" lang="en-IN" sz="18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1800" spc="-1" strike="noStrike">
                <a:latin typeface="Arial"/>
              </a:rPr>
              <a:t>The coupler angular velocity is maximum in anti-clockwise direction for 280</a:t>
            </a:r>
            <a:r>
              <a:rPr b="0" lang="en-US" sz="1800" spc="-1" strike="noStrike" baseline="14000000">
                <a:latin typeface="Arial"/>
              </a:rPr>
              <a:t>O</a:t>
            </a:r>
            <a:r>
              <a:rPr b="0" lang="en-US" sz="1800" spc="-1" strike="noStrike">
                <a:latin typeface="Arial"/>
              </a:rPr>
              <a:t> input angle and the follower angle angular velocity is maximum in anti-clockwise direction for 120</a:t>
            </a:r>
            <a:r>
              <a:rPr b="0" lang="en-US" sz="1800" spc="-1" strike="noStrike" baseline="14000000">
                <a:latin typeface="Arial"/>
              </a:rPr>
              <a:t>O</a:t>
            </a:r>
            <a:r>
              <a:rPr b="0" lang="en-US" sz="1800" spc="-1" strike="noStrike">
                <a:latin typeface="Arial"/>
              </a:rPr>
              <a:t> input angle.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Conclusions:</a:t>
            </a:r>
            <a:endParaRPr b="0" lang="en-IN" sz="3600" spc="-1" strike="noStrike">
              <a:solidFill>
                <a:srgbClr val="ffffff"/>
              </a:solidFill>
              <a:latin typeface="Arial"/>
            </a:endParaRPr>
          </a:p>
        </p:txBody>
      </p:sp>
      <p:sp>
        <p:nvSpPr>
          <p:cNvPr id="121" name="PlaceHolder 2"/>
          <p:cNvSpPr>
            <a:spLocks noGrp="1"/>
          </p:cNvSpPr>
          <p:nvPr>
            <p:ph/>
          </p:nvPr>
        </p:nvSpPr>
        <p:spPr>
          <a:xfrm>
            <a:off x="180000" y="1440000"/>
            <a:ext cx="9720000" cy="3600000"/>
          </a:xfrm>
          <a:prstGeom prst="rect">
            <a:avLst/>
          </a:prstGeom>
          <a:noFill/>
          <a:ln w="0">
            <a:noFill/>
          </a:ln>
        </p:spPr>
        <p:txBody>
          <a:bodyPr lIns="0" rIns="0" tIns="0" bIns="0" anchor="t">
            <a:normAutofit fontScale="72000"/>
          </a:bodyPr>
          <a:p>
            <a:pPr>
              <a:lnSpc>
                <a:spcPct val="100000"/>
              </a:lnSpc>
              <a:spcAft>
                <a:spcPts val="1148"/>
              </a:spcAft>
            </a:pPr>
            <a:r>
              <a:rPr b="0" lang="en-US" sz="2400" spc="-1" strike="noStrike">
                <a:latin typeface="Arial"/>
              </a:rPr>
              <a:t>Using this technique, the mechanism can be analyzed without obtaining and solving complex mathematical equations. This technique does not involve complex programming or mathematical skills. Also, it involves one time setup, and we can control multiple parameters without changing the setup.</a:t>
            </a:r>
            <a:endParaRPr b="0" lang="en-IN" sz="2400" spc="-1" strike="noStrike">
              <a:latin typeface="Arial"/>
            </a:endParaRPr>
          </a:p>
          <a:p>
            <a:pPr>
              <a:lnSpc>
                <a:spcPct val="100000"/>
              </a:lnSpc>
              <a:spcAft>
                <a:spcPts val="1148"/>
              </a:spcAft>
            </a:pPr>
            <a:r>
              <a:rPr b="0" lang="en-US" sz="2400" spc="-1" strike="noStrike">
                <a:latin typeface="Arial"/>
              </a:rPr>
              <a:t>This method can be efficient, where:</a:t>
            </a:r>
            <a:endParaRPr b="0" lang="en-IN" sz="24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2400" spc="-1" strike="noStrike">
                <a:latin typeface="Arial"/>
              </a:rPr>
              <a:t>There are certain parameters to be optimized.</a:t>
            </a:r>
            <a:endParaRPr b="0" lang="en-IN" sz="24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2400" spc="-1" strike="noStrike">
                <a:latin typeface="Arial"/>
              </a:rPr>
              <a:t>The maximum velocity or acceleration of some link is to be found.</a:t>
            </a:r>
            <a:endParaRPr b="0" lang="en-IN" sz="2400" spc="-1" strike="noStrike">
              <a:latin typeface="Arial"/>
            </a:endParaRPr>
          </a:p>
          <a:p>
            <a:pPr marL="432000" indent="-324000">
              <a:lnSpc>
                <a:spcPct val="100000"/>
              </a:lnSpc>
              <a:spcAft>
                <a:spcPts val="1148"/>
              </a:spcAft>
              <a:buClr>
                <a:srgbClr val="000000"/>
              </a:buClr>
              <a:buSzPct val="45000"/>
              <a:buFont typeface="Wingdings" charset="2"/>
              <a:buChar char=""/>
            </a:pPr>
            <a:r>
              <a:rPr b="0" lang="en-US" sz="2400" spc="-1" strike="noStrike">
                <a:latin typeface="Arial"/>
              </a:rPr>
              <a:t>The analysis is to be done on the mechanism by changing a certain set of parameters.</a:t>
            </a:r>
            <a:endParaRPr b="0" lang="en-IN" sz="2400" spc="-1" strike="noStrike">
              <a:latin typeface="Arial"/>
            </a:endParaRPr>
          </a:p>
          <a:p>
            <a:pPr>
              <a:lnSpc>
                <a:spcPct val="100000"/>
              </a:lnSpc>
              <a:spcAft>
                <a:spcPts val="1148"/>
              </a:spcAft>
            </a:pPr>
            <a:r>
              <a:rPr b="0" lang="en-US" sz="2400" spc="-1" strike="noStrike">
                <a:latin typeface="Arial"/>
              </a:rPr>
              <a:t>The configuration diagram at some arbitrary points does not help in understanding the mechanism, but the animation makes the picture clear in the mind.</a:t>
            </a:r>
            <a:endParaRPr b="0" lang="en-IN" sz="2400" spc="-1" strike="noStrike">
              <a:latin typeface="Arial"/>
            </a:endParaRPr>
          </a:p>
          <a:p>
            <a:pPr>
              <a:lnSpc>
                <a:spcPct val="100000"/>
              </a:lnSpc>
              <a:spcAft>
                <a:spcPts val="1148"/>
              </a:spcAft>
            </a:pPr>
            <a:r>
              <a:rPr b="0" lang="en-US" sz="2400" spc="-1" strike="noStrike">
                <a:latin typeface="Arial"/>
              </a:rPr>
              <a:t>The sketches, when seen all together, does not explain anything, but it becomes easy to visualize and check if the diagrams are correct.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References</a:t>
            </a:r>
            <a:endParaRPr b="0" lang="en-IN" sz="3600" spc="-1" strike="noStrike">
              <a:solidFill>
                <a:srgbClr val="ffffff"/>
              </a:solidFill>
              <a:latin typeface="Arial"/>
            </a:endParaRPr>
          </a:p>
        </p:txBody>
      </p:sp>
      <p:sp>
        <p:nvSpPr>
          <p:cNvPr id="123"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57200" indent="-228600">
              <a:spcAft>
                <a:spcPts val="1148"/>
              </a:spcAft>
              <a:buClr>
                <a:srgbClr val="000000"/>
              </a:buClr>
              <a:buSzPct val="45000"/>
              <a:buFont typeface="Wingdings" charset="2"/>
              <a:buChar char=""/>
            </a:pPr>
            <a:r>
              <a:rPr b="0" lang="en-IN" sz="2400" spc="-1" strike="noStrike">
                <a:latin typeface="Arial"/>
                <a:hlinkClick r:id="rId1"/>
              </a:rPr>
              <a:t>https://wiki.freecadweb.org/Power_users_hub</a:t>
            </a:r>
            <a:endParaRPr b="0" lang="en-IN" sz="2400" spc="-1" strike="noStrike">
              <a:latin typeface="Arial"/>
            </a:endParaRPr>
          </a:p>
          <a:p>
            <a:pPr marL="457200" indent="-228600">
              <a:spcAft>
                <a:spcPts val="1148"/>
              </a:spcAft>
              <a:buClr>
                <a:srgbClr val="000000"/>
              </a:buClr>
              <a:buSzPct val="45000"/>
              <a:buFont typeface="Wingdings" charset="2"/>
              <a:buChar char=""/>
            </a:pPr>
            <a:r>
              <a:rPr b="0" lang="en-IN" sz="2400" spc="-1" strike="noStrike">
                <a:latin typeface="Arial"/>
                <a:hlinkClick r:id="rId2"/>
              </a:rPr>
              <a:t>https://wiki.freecadweb.org/Sketcher_Workbench</a:t>
            </a:r>
            <a:endParaRPr b="0" lang="en-IN" sz="2400" spc="-1" strike="noStrike">
              <a:latin typeface="Arial"/>
            </a:endParaRPr>
          </a:p>
          <a:p>
            <a:pPr marL="457200" indent="-228600">
              <a:spcAft>
                <a:spcPts val="1148"/>
              </a:spcAft>
              <a:buClr>
                <a:srgbClr val="000000"/>
              </a:buClr>
              <a:buSzPct val="45000"/>
              <a:buFont typeface="Wingdings" charset="2"/>
              <a:buChar char=""/>
            </a:pPr>
            <a:r>
              <a:rPr b="0" lang="en-IN" sz="2400" spc="-1" strike="noStrike">
                <a:latin typeface="Arial"/>
                <a:hlinkClick r:id="rId3"/>
              </a:rPr>
              <a:t>https://wiki.freecadweb.org/FreeCAD_vector_math_library</a:t>
            </a:r>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US" sz="3600" spc="-1" strike="noStrike">
                <a:solidFill>
                  <a:srgbClr val="ffffff"/>
                </a:solidFill>
                <a:latin typeface="Arial"/>
              </a:rPr>
              <a:t>Problem statement</a:t>
            </a:r>
            <a:endParaRPr b="0" lang="en-IN" sz="3600" spc="-1" strike="noStrike">
              <a:solidFill>
                <a:srgbClr val="ffffff"/>
              </a:solidFill>
              <a:latin typeface="Arial"/>
            </a:endParaRPr>
          </a:p>
        </p:txBody>
      </p:sp>
      <p:sp>
        <p:nvSpPr>
          <p:cNvPr id="87"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r>
              <a:rPr b="0" lang="en-IN" sz="1800" spc="-1" strike="noStrike">
                <a:latin typeface="Arial"/>
              </a:rPr>
              <a:t>To obtain the solution for the given kinematic mechanism with input parameters without analytically solving for it.</a:t>
            </a:r>
            <a:endParaRPr b="0" lang="en-IN" sz="1800" spc="-1" strike="noStrike">
              <a:latin typeface="Arial"/>
            </a:endParaRPr>
          </a:p>
          <a:p>
            <a:endParaRPr b="0" lang="en-IN" sz="1800" spc="-1" strike="noStrike">
              <a:latin typeface="Arial"/>
            </a:endParaRPr>
          </a:p>
          <a:p>
            <a:r>
              <a:rPr b="0" lang="en-IN" sz="1800" spc="-1" strike="noStrike">
                <a:latin typeface="Arial"/>
              </a:rPr>
              <a:t>Technologies / Softwares used:</a:t>
            </a:r>
            <a:endParaRPr b="0" lang="en-IN" sz="1800" spc="-1" strike="noStrike">
              <a:latin typeface="Arial"/>
            </a:endParaRPr>
          </a:p>
          <a:p>
            <a:pPr marL="432000" indent="-324000">
              <a:spcAft>
                <a:spcPts val="283"/>
              </a:spcAft>
              <a:buClr>
                <a:srgbClr val="000000"/>
              </a:buClr>
              <a:buSzPct val="45000"/>
              <a:buFont typeface="Wingdings" charset="2"/>
              <a:buChar char=""/>
            </a:pPr>
            <a:r>
              <a:rPr b="0" lang="en-IN" sz="1800" spc="-1" strike="noStrike">
                <a:latin typeface="Arial"/>
              </a:rPr>
              <a:t>FreeCAD (v0.19)</a:t>
            </a:r>
            <a:endParaRPr b="0" lang="en-IN" sz="1800" spc="-1" strike="noStrike">
              <a:latin typeface="Arial"/>
            </a:endParaRPr>
          </a:p>
          <a:p>
            <a:pPr marL="432000" indent="-324000">
              <a:spcAft>
                <a:spcPts val="283"/>
              </a:spcAft>
              <a:buClr>
                <a:srgbClr val="000000"/>
              </a:buClr>
              <a:buSzPct val="45000"/>
              <a:buFont typeface="Wingdings" charset="2"/>
              <a:buChar char=""/>
            </a:pPr>
            <a:r>
              <a:rPr b="0" lang="en-IN" sz="1800" spc="-1" strike="noStrike">
                <a:latin typeface="Arial"/>
              </a:rPr>
              <a:t>Python (v3.9.2)</a:t>
            </a:r>
            <a:endParaRPr b="0" lang="en-IN" sz="1800" spc="-1" strike="noStrike">
              <a:latin typeface="Arial"/>
            </a:endParaRPr>
          </a:p>
          <a:p>
            <a:pPr marL="432000" indent="-324000">
              <a:spcAft>
                <a:spcPts val="283"/>
              </a:spcAft>
              <a:buClr>
                <a:srgbClr val="000000"/>
              </a:buClr>
              <a:buSzPct val="45000"/>
              <a:buFont typeface="Wingdings" charset="2"/>
              <a:buChar char=""/>
            </a:pPr>
            <a:endParaRPr b="0" lang="en-IN" sz="1800" spc="-1" strike="noStrike">
              <a:latin typeface="Arial"/>
            </a:endParaRPr>
          </a:p>
          <a:p>
            <a:r>
              <a:rPr b="0" lang="en-IN" sz="1800" spc="-1" strike="noStrike">
                <a:latin typeface="Arial"/>
              </a:rPr>
              <a:t>Though the following analysis can be done on any mechanism, here the methodology is given for </a:t>
            </a:r>
            <a:r>
              <a:rPr b="1" lang="en-IN" sz="1800" spc="-1" strike="noStrike">
                <a:latin typeface="Arial"/>
              </a:rPr>
              <a:t>Four-bar</a:t>
            </a:r>
            <a:r>
              <a:rPr b="0" lang="en-IN" sz="1800" spc="-1" strike="noStrike">
                <a:latin typeface="Arial"/>
              </a:rPr>
              <a:t> mechanism.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463680"/>
            <a:ext cx="7020000" cy="512280"/>
          </a:xfrm>
          <a:prstGeom prst="rect">
            <a:avLst/>
          </a:prstGeom>
          <a:noFill/>
          <a:ln w="0">
            <a:noFill/>
          </a:ln>
        </p:spPr>
        <p:txBody>
          <a:bodyPr lIns="0" rIns="0" tIns="0" bIns="0" anchor="ctr">
            <a:noAutofit/>
          </a:bodyPr>
          <a:p>
            <a:r>
              <a:rPr b="0" lang="en-IN" sz="3600" spc="-1" strike="noStrike">
                <a:solidFill>
                  <a:srgbClr val="ffffff"/>
                </a:solidFill>
                <a:latin typeface="Arial"/>
              </a:rPr>
              <a:t>Methodology</a:t>
            </a:r>
            <a:endParaRPr b="0" lang="en-IN" sz="3600" spc="-1" strike="noStrike">
              <a:solidFill>
                <a:srgbClr val="ffffff"/>
              </a:solidFill>
              <a:latin typeface="Arial"/>
            </a:endParaRPr>
          </a:p>
        </p:txBody>
      </p:sp>
      <p:sp>
        <p:nvSpPr>
          <p:cNvPr id="89" name="PlaceHolder 2"/>
          <p:cNvSpPr>
            <a:spLocks noGrp="1"/>
          </p:cNvSpPr>
          <p:nvPr>
            <p:ph/>
          </p:nvPr>
        </p:nvSpPr>
        <p:spPr>
          <a:xfrm>
            <a:off x="180000" y="1440000"/>
            <a:ext cx="9720000" cy="3600000"/>
          </a:xfrm>
          <a:prstGeom prst="rect">
            <a:avLst/>
          </a:prstGeom>
          <a:noFill/>
          <a:ln w="0">
            <a:noFill/>
          </a:ln>
        </p:spPr>
        <p:txBody>
          <a:bodyPr lIns="0" rIns="0" tIns="0" bIns="0" anchor="t">
            <a:normAutofit fontScale="73000"/>
          </a:bodyPr>
          <a:p>
            <a:r>
              <a:rPr b="0" lang="en-US" sz="2600" spc="-1" strike="noStrike">
                <a:latin typeface="Arial"/>
              </a:rPr>
              <a:t>The </a:t>
            </a:r>
            <a:r>
              <a:rPr b="1" lang="en-US" sz="2600" spc="-1" strike="noStrike">
                <a:latin typeface="Arial"/>
              </a:rPr>
              <a:t>input parameters</a:t>
            </a:r>
            <a:r>
              <a:rPr b="0" lang="en-US" sz="2600" spc="-1" strike="noStrike">
                <a:latin typeface="Arial"/>
              </a:rPr>
              <a:t> to be taken by user are:</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Crank length</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Coupler length</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Follower length</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Frame length</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Input velocity or Crank velocity</a:t>
            </a:r>
            <a:endParaRPr b="0" lang="en-IN" sz="2600" spc="-1" strike="noStrike">
              <a:latin typeface="Arial"/>
            </a:endParaRPr>
          </a:p>
          <a:p>
            <a:pPr marL="432000" indent="-324000">
              <a:spcAft>
                <a:spcPts val="1162"/>
              </a:spcAft>
              <a:buClr>
                <a:srgbClr val="000000"/>
              </a:buClr>
              <a:buSzPct val="45000"/>
              <a:buFont typeface="Wingdings" charset="2"/>
              <a:buChar char=""/>
            </a:pPr>
            <a:r>
              <a:rPr b="0" lang="en-US" sz="2600" spc="-1" strike="noStrike">
                <a:latin typeface="Arial"/>
              </a:rPr>
              <a:t>Input acceleration or Crank acceleration</a:t>
            </a:r>
            <a:endParaRPr b="0" lang="en-IN" sz="2600" spc="-1" strike="noStrike">
              <a:latin typeface="Arial"/>
            </a:endParaRPr>
          </a:p>
          <a:p>
            <a:endParaRPr b="0" lang="en-IN" sz="2600" spc="-1" strike="noStrike">
              <a:latin typeface="Arial"/>
            </a:endParaRPr>
          </a:p>
          <a:p>
            <a:r>
              <a:rPr b="0" lang="en-US" sz="2600" spc="-1" strike="noStrike">
                <a:latin typeface="Arial"/>
              </a:rPr>
              <a:t>The </a:t>
            </a:r>
            <a:r>
              <a:rPr b="1" lang="en-US" sz="2600" spc="-1" strike="noStrike">
                <a:latin typeface="Arial"/>
              </a:rPr>
              <a:t>crank angle</a:t>
            </a:r>
            <a:r>
              <a:rPr b="0" lang="en-US" sz="2600" spc="-1" strike="noStrike">
                <a:latin typeface="Arial"/>
              </a:rPr>
              <a:t> is also the input parameter, but it is not taken by user and we are changing it stepwise to analyze.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Procedure</a:t>
            </a:r>
            <a:endParaRPr b="0" lang="en-IN" sz="3600" spc="-1" strike="noStrike">
              <a:solidFill>
                <a:srgbClr val="ffffff"/>
              </a:solidFill>
              <a:latin typeface="Arial"/>
            </a:endParaRPr>
          </a:p>
        </p:txBody>
      </p:sp>
      <p:sp>
        <p:nvSpPr>
          <p:cNvPr id="91"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32000" indent="-324000">
              <a:spcAft>
                <a:spcPts val="1148"/>
              </a:spcAft>
              <a:buClr>
                <a:srgbClr val="000000"/>
              </a:buClr>
              <a:buSzPct val="45000"/>
              <a:buFont typeface="Wingdings" charset="2"/>
              <a:buChar char=""/>
            </a:pPr>
            <a:r>
              <a:rPr b="0" lang="en-US" sz="1800" spc="-1" strike="noStrike">
                <a:latin typeface="Arial"/>
              </a:rPr>
              <a:t>Create the appropriate sketch of </a:t>
            </a:r>
            <a:r>
              <a:rPr b="1" lang="en-US" sz="1800" spc="-1" strike="noStrike">
                <a:latin typeface="Arial"/>
              </a:rPr>
              <a:t>configuration diagram</a:t>
            </a:r>
            <a:r>
              <a:rPr b="0" lang="en-US" sz="1800" spc="-1" strike="noStrike">
                <a:latin typeface="Arial"/>
              </a:rPr>
              <a:t> for the required mechanism.</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Identify the inputs and the parameters which can be varied in this diagram, and label them accordingly.</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Identify and provide an alias to any constraint which can be temporarily deactivated while setting the initial configuration (to avoid getting error due to invalid configuration in the intermediate state).</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Taking reference of the configuration diagram, make </a:t>
            </a:r>
            <a:r>
              <a:rPr b="1" lang="en-US" sz="1800" spc="-1" strike="noStrike">
                <a:latin typeface="Arial"/>
              </a:rPr>
              <a:t>velocity diagram</a:t>
            </a:r>
            <a:r>
              <a:rPr b="0" lang="en-US" sz="1800" spc="-1" strike="noStrike">
                <a:latin typeface="Arial"/>
              </a:rPr>
              <a:t> by:</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giving constraint to input velocity as an arbitrary value (1).</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applying the directional constraints to velocity vectors.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Procedure</a:t>
            </a:r>
            <a:endParaRPr b="0" lang="en-IN" sz="3600" spc="-1" strike="noStrike">
              <a:solidFill>
                <a:srgbClr val="ffffff"/>
              </a:solidFill>
              <a:latin typeface="Arial"/>
            </a:endParaRPr>
          </a:p>
        </p:txBody>
      </p:sp>
      <p:sp>
        <p:nvSpPr>
          <p:cNvPr id="93"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pPr marL="432000" indent="-324000">
              <a:spcAft>
                <a:spcPts val="1148"/>
              </a:spcAft>
              <a:buClr>
                <a:srgbClr val="000000"/>
              </a:buClr>
              <a:buSzPct val="45000"/>
              <a:buFont typeface="Wingdings" charset="2"/>
              <a:buChar char=""/>
            </a:pPr>
            <a:r>
              <a:rPr b="0" lang="en-US" sz="1800" spc="-1" strike="noStrike">
                <a:latin typeface="Arial"/>
              </a:rPr>
              <a:t>Taking reference of the configuration diagram, make </a:t>
            </a:r>
            <a:r>
              <a:rPr b="1" lang="en-US" sz="1800" spc="-1" strike="noStrike">
                <a:latin typeface="Arial"/>
              </a:rPr>
              <a:t>acceleration diagram</a:t>
            </a:r>
            <a:r>
              <a:rPr b="0" lang="en-US" sz="1800" spc="-1" strike="noStrike">
                <a:latin typeface="Arial"/>
              </a:rPr>
              <a:t> by:</a:t>
            </a:r>
            <a:endParaRPr b="0" lang="en-IN" sz="1800" spc="-1" strike="noStrike">
              <a:latin typeface="Arial"/>
            </a:endParaRPr>
          </a:p>
          <a:p>
            <a:pPr lvl="1" marL="864000" indent="-324000">
              <a:spcAft>
                <a:spcPts val="283"/>
              </a:spcAft>
              <a:buClr>
                <a:srgbClr val="000000"/>
              </a:buClr>
              <a:buSzPct val="75000"/>
              <a:buFont typeface="Symbol" charset="2"/>
              <a:buChar char=""/>
            </a:pPr>
            <a:r>
              <a:rPr b="0" lang="en-US" sz="1800" spc="-1" strike="noStrike">
                <a:latin typeface="Arial"/>
              </a:rPr>
              <a:t>giving constraint to input acceleration as an arbitrary value (2).</a:t>
            </a:r>
            <a:endParaRPr b="0" lang="en-IN" sz="1800" spc="-1" strike="noStrike">
              <a:latin typeface="Arial"/>
            </a:endParaRPr>
          </a:p>
          <a:p>
            <a:pPr lvl="1" marL="864000" indent="-324000">
              <a:spcAft>
                <a:spcPts val="283"/>
              </a:spcAft>
              <a:buClr>
                <a:srgbClr val="000000"/>
              </a:buClr>
              <a:buSzPct val="75000"/>
              <a:buFont typeface="Symbol" charset="2"/>
              <a:buChar char=""/>
            </a:pPr>
            <a:r>
              <a:rPr b="0" lang="en-US" sz="1800" spc="-1" strike="noStrike">
                <a:latin typeface="Arial"/>
              </a:rPr>
              <a:t>giving constraint to radial accelerations of crank (3), coupler (4) and follower (5), both the magnitude and direction of those components.</a:t>
            </a:r>
            <a:endParaRPr b="0" lang="en-IN" sz="1800" spc="-1" strike="noStrike">
              <a:latin typeface="Arial"/>
            </a:endParaRPr>
          </a:p>
          <a:p>
            <a:pPr lvl="1" marL="864000" indent="-324000">
              <a:spcAft>
                <a:spcPts val="283"/>
              </a:spcAft>
              <a:buClr>
                <a:srgbClr val="000000"/>
              </a:buClr>
              <a:buSzPct val="75000"/>
              <a:buFont typeface="Symbol" charset="2"/>
              <a:buChar char=""/>
            </a:pPr>
            <a:r>
              <a:rPr b="0" lang="en-US" sz="1800" spc="-1" strike="noStrike">
                <a:latin typeface="Arial"/>
              </a:rPr>
              <a:t>applying directional constraints to tangential components.</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Take the digital address of the quantities which are to be analyzed (like coupler velocity, follower velocity, coupler tangential acceleration etc.).</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Design, code and run the macro to get the metrics to be analyzed by changing the input angle.</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Create the spreadsheets, collect and store the data and get graphs.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a:t>
            </a:r>
            <a:endParaRPr b="0" lang="en-IN" sz="3600" spc="-1" strike="noStrike">
              <a:solidFill>
                <a:srgbClr val="ffffff"/>
              </a:solidFill>
              <a:latin typeface="Arial"/>
            </a:endParaRPr>
          </a:p>
        </p:txBody>
      </p:sp>
      <p:sp>
        <p:nvSpPr>
          <p:cNvPr id="95"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r>
              <a:rPr b="0" lang="en-US" sz="1800" spc="-1" strike="noStrike">
                <a:latin typeface="Arial"/>
              </a:rPr>
              <a:t>Initialize mechanism:</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Deactivate the temporary constraint.</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For each parameter (in this case, lengths of links):</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Set appropriate constraint.</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Activate temporary constraint.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a:t>
            </a:r>
            <a:endParaRPr b="0" lang="en-IN" sz="3600" spc="-1" strike="noStrike">
              <a:solidFill>
                <a:srgbClr val="ffffff"/>
              </a:solidFill>
              <a:latin typeface="Arial"/>
            </a:endParaRPr>
          </a:p>
        </p:txBody>
      </p:sp>
      <p:sp>
        <p:nvSpPr>
          <p:cNvPr id="97"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r>
              <a:rPr b="0" lang="en-US" sz="1800" spc="-1" strike="noStrike">
                <a:latin typeface="Arial"/>
              </a:rPr>
              <a:t>Show animation:</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Initialize input angle and number of revolutions to 0.</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While required number of revolutions are not completed:</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Increment the input angle by some value.</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If input angle is 360:</a:t>
            </a:r>
            <a:endParaRPr b="0" lang="en-IN"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Increment the revolutions completed.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a:t>
            </a:r>
            <a:endParaRPr b="0" lang="en-IN" sz="3600" spc="-1" strike="noStrike">
              <a:solidFill>
                <a:srgbClr val="ffffff"/>
              </a:solidFill>
              <a:latin typeface="Arial"/>
            </a:endParaRPr>
          </a:p>
        </p:txBody>
      </p:sp>
      <p:sp>
        <p:nvSpPr>
          <p:cNvPr id="99" name="PlaceHolder 2"/>
          <p:cNvSpPr>
            <a:spLocks noGrp="1"/>
          </p:cNvSpPr>
          <p:nvPr>
            <p:ph/>
          </p:nvPr>
        </p:nvSpPr>
        <p:spPr>
          <a:xfrm>
            <a:off x="180000" y="1440000"/>
            <a:ext cx="9720000" cy="3600000"/>
          </a:xfrm>
          <a:prstGeom prst="rect">
            <a:avLst/>
          </a:prstGeom>
          <a:noFill/>
          <a:ln w="0">
            <a:noFill/>
          </a:ln>
        </p:spPr>
        <p:txBody>
          <a:bodyPr lIns="0" rIns="0" tIns="0" bIns="0" anchor="t">
            <a:normAutofit/>
          </a:bodyPr>
          <a:p>
            <a:r>
              <a:rPr b="0" lang="en-US" sz="1800" spc="-1" strike="noStrike">
                <a:latin typeface="Arial"/>
              </a:rPr>
              <a:t>Analyze mechanism:</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Clear the previous data.</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Initialize input angle to 0 and step size to appropriate value to be incremented in each step.</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Set constraints for input velocity and input acceleration.</a:t>
            </a:r>
            <a:endParaRPr b="0" lang="en-IN"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While input angle &lt; 360:</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Find the coupler angle, follower angle and transmission angle from configuration diagram.</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Find the co-ordinates of the mid-point of the coupler.</a:t>
            </a:r>
            <a:endParaRPr b="0" lang="en-IN"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Put all these values in spreadsheet.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70000"/>
            <a:ext cx="7020000" cy="900000"/>
          </a:xfrm>
          <a:prstGeom prst="rect">
            <a:avLst/>
          </a:prstGeom>
          <a:noFill/>
          <a:ln w="0">
            <a:noFill/>
          </a:ln>
        </p:spPr>
        <p:txBody>
          <a:bodyPr lIns="0" rIns="0" tIns="0" bIns="0" anchor="ctr">
            <a:noAutofit/>
          </a:bodyPr>
          <a:p>
            <a:r>
              <a:rPr b="0" lang="en-IN" sz="3600" spc="-1" strike="noStrike">
                <a:solidFill>
                  <a:srgbClr val="ffffff"/>
                </a:solidFill>
                <a:latin typeface="Arial"/>
              </a:rPr>
              <a:t>Methodology: </a:t>
            </a:r>
            <a:r>
              <a:rPr b="0" lang="en-US" sz="3600" spc="-1" strike="noStrike">
                <a:solidFill>
                  <a:srgbClr val="ffffff"/>
                </a:solidFill>
                <a:latin typeface="Arial"/>
              </a:rPr>
              <a:t>Algorithms</a:t>
            </a:r>
            <a:endParaRPr b="0" lang="en-IN" sz="3600" spc="-1" strike="noStrike">
              <a:solidFill>
                <a:srgbClr val="ffffff"/>
              </a:solidFill>
              <a:latin typeface="Arial"/>
            </a:endParaRPr>
          </a:p>
        </p:txBody>
      </p:sp>
      <p:sp>
        <p:nvSpPr>
          <p:cNvPr id="101" name="PlaceHolder 2"/>
          <p:cNvSpPr>
            <a:spLocks noGrp="1"/>
          </p:cNvSpPr>
          <p:nvPr>
            <p:ph/>
          </p:nvPr>
        </p:nvSpPr>
        <p:spPr>
          <a:xfrm>
            <a:off x="180000" y="1440000"/>
            <a:ext cx="9720000" cy="3600000"/>
          </a:xfrm>
          <a:prstGeom prst="rect">
            <a:avLst/>
          </a:prstGeom>
          <a:noFill/>
          <a:ln w="0">
            <a:noFill/>
          </a:ln>
        </p:spPr>
        <p:txBody>
          <a:bodyPr lIns="0" rIns="0" tIns="0" bIns="0" anchor="t">
            <a:normAutofit fontScale="83000"/>
          </a:bodyPr>
          <a:p>
            <a:pPr lvl="1" marL="864000" indent="-324000">
              <a:spcAft>
                <a:spcPts val="283"/>
              </a:spcAft>
              <a:buClr>
                <a:srgbClr val="000000"/>
              </a:buClr>
              <a:buSzPct val="75000"/>
              <a:buFont typeface="Symbol" charset="2"/>
              <a:buChar char=""/>
            </a:pPr>
            <a:r>
              <a:rPr b="0" lang="en-US" sz="2200" spc="-1" strike="noStrike">
                <a:latin typeface="Arial"/>
              </a:rPr>
              <a:t>Find the magnitude of coupler and follower velocity from the velocity diagram.</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Find the direction of the angular velocities of the coupler and follower by considering their velocities with respect to their positioning, and magnitude.</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Put all these values in spreadsheet.</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Set the constraints for the magnitude of radial accelerations of crank, coupler and follower.</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Find the magnitude of total coupler and follower acceleration from the acceleration diagram.</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Find the direction of the angular accelerations of the coupler and follower by considering their tangential accelerations with respect to their positioning, and magnitude.</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Put all these values in spreadsheet.</a:t>
            </a:r>
            <a:endParaRPr b="0" lang="en-IN" sz="2200" spc="-1" strike="noStrike">
              <a:latin typeface="Arial"/>
            </a:endParaRPr>
          </a:p>
          <a:p>
            <a:pPr lvl="1" marL="864000" indent="-324000">
              <a:spcAft>
                <a:spcPts val="283"/>
              </a:spcAft>
              <a:buClr>
                <a:srgbClr val="000000"/>
              </a:buClr>
              <a:buSzPct val="75000"/>
              <a:buFont typeface="Symbol" charset="2"/>
              <a:buChar char=""/>
            </a:pPr>
            <a:r>
              <a:rPr b="0" lang="en-US" sz="2200" spc="-1" strike="noStrike">
                <a:latin typeface="Arial"/>
              </a:rPr>
              <a:t>Increase input angle by step size.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LibreOffice/7.2.2.2$Linux_X86_64 LibreOffice_project/1eb16ced50a80b7125fabf09652dbb09393766d2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2021-11-10T19:24:23Z</dcterms:created>
  <dc:creator/>
  <dc:description/>
  <dc:language>en-IN</dc:language>
  <cp:lastModifiedBy/>
  <dcterms:modified xsi:type="dcterms:W3CDTF">2021-11-10T22:41:11Z</dcterms:modified>
  <cp:revision>46</cp:revision>
  <dc:subject/>
  <dc:title>Bright Blue</dc:title>
</cp:coreProperties>
</file>