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8E1-1944-422E-B0DD-56D967322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Data Analytics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6A8C7-F43A-4E0F-AD0F-59ABCAEC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7652" y="4440214"/>
            <a:ext cx="6400800" cy="1947333"/>
          </a:xfrm>
        </p:spPr>
        <p:txBody>
          <a:bodyPr>
            <a:normAutofit/>
          </a:bodyPr>
          <a:lstStyle/>
          <a:p>
            <a:pPr marL="274320" lvl="0" indent="-274320" algn="just">
              <a:spcBef>
                <a:spcPts val="600"/>
              </a:spcBef>
              <a:buClr>
                <a:srgbClr val="F3A447"/>
              </a:buClr>
              <a:buSzPct val="85000"/>
            </a:pP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          PRESENTED BY ,</a:t>
            </a:r>
          </a:p>
          <a:p>
            <a:pPr marL="274320" lvl="0" indent="-274320" algn="just">
              <a:spcBef>
                <a:spcPts val="600"/>
              </a:spcBef>
              <a:buClr>
                <a:srgbClr val="F3A447"/>
              </a:buClr>
              <a:buSzPct val="85000"/>
            </a:pP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           ARJUN.M</a:t>
            </a:r>
          </a:p>
        </p:txBody>
      </p:sp>
    </p:spTree>
    <p:extLst>
      <p:ext uri="{BB962C8B-B14F-4D97-AF65-F5344CB8AC3E}">
        <p14:creationId xmlns:p14="http://schemas.microsoft.com/office/powerpoint/2010/main" val="45280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C13C-1CF1-4F6F-AEE4-E323DD97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72278"/>
            <a:ext cx="11415023" cy="5822121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sz="4400" dirty="0"/>
              <a:t>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Data</a:t>
            </a:r>
            <a:r>
              <a:rPr lang="en-US" dirty="0"/>
              <a:t> is a collection of information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Individual facts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Statistics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Numeric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set of values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38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FD94-410F-4079-822B-11848520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45774"/>
            <a:ext cx="11401771" cy="6520069"/>
          </a:xfrm>
        </p:spPr>
        <p:txBody>
          <a:bodyPr/>
          <a:lstStyle/>
          <a:p>
            <a:r>
              <a:rPr lang="en-US" b="1" dirty="0"/>
              <a:t>  Data analytics 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                 </a:t>
            </a:r>
            <a:r>
              <a:rPr lang="en-US" dirty="0"/>
              <a:t>d</a:t>
            </a:r>
            <a:r>
              <a:rPr lang="en-US" cap="none" dirty="0"/>
              <a:t>ata analytics is the science of analyzing raw data to make conclusion about that information </a:t>
            </a:r>
            <a:br>
              <a:rPr lang="en-US" sz="4000" cap="none" dirty="0"/>
            </a:br>
            <a:br>
              <a:rPr lang="en-US" sz="4000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69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4385-ABA7-4A14-9819-98559A91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75792"/>
            <a:ext cx="8534400" cy="4218608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cap="none" dirty="0"/>
              <a:t>It’s the basis of data analytics </a:t>
            </a:r>
            <a:br>
              <a:rPr lang="en-US" cap="none" dirty="0"/>
            </a:br>
            <a:br>
              <a:rPr lang="en-US" cap="none" dirty="0"/>
            </a:br>
            <a:r>
              <a:rPr lang="en-US" dirty="0"/>
              <a:t>  </a:t>
            </a:r>
            <a:r>
              <a:rPr lang="en-US" sz="4000" cap="none" dirty="0"/>
              <a:t>Used for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Estimate 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           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16D-7E59-46C1-9D28-750F9A92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78" y="157555"/>
            <a:ext cx="8207997" cy="193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>
                <a:solidFill>
                  <a:schemeClr val="tx1"/>
                </a:solidFill>
              </a:rPr>
              <a:t>PROBABILITY AND STATISTICS </a:t>
            </a:r>
            <a:endParaRPr lang="en-IN" sz="4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5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C2CF-742F-4F7A-B6EC-FB0F0A76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2522"/>
            <a:ext cx="11030710" cy="6467061"/>
          </a:xfrm>
        </p:spPr>
        <p:txBody>
          <a:bodyPr/>
          <a:lstStyle/>
          <a:p>
            <a:r>
              <a:rPr lang="en-US" dirty="0"/>
              <a:t> Probability and statistics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</a:t>
            </a:r>
            <a:r>
              <a:rPr lang="en-US" cap="none" dirty="0"/>
              <a:t>It helps to use proper method to collect data , employ the correct analyses and effectively present the result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91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8EE7-EDB7-4E19-95CA-80E04B1E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322258" cy="6573078"/>
          </a:xfrm>
        </p:spPr>
        <p:txBody>
          <a:bodyPr/>
          <a:lstStyle/>
          <a:p>
            <a:r>
              <a:rPr lang="en-IN" dirty="0"/>
              <a:t> advantages of Data analytics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Decision making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automation </a:t>
            </a:r>
            <a:br>
              <a:rPr lang="en-IN" dirty="0"/>
            </a:br>
            <a:br>
              <a:rPr lang="en-IN" dirty="0"/>
            </a:br>
            <a:r>
              <a:rPr lang="en-IN"/>
              <a:t>        prediction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25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E2A3-CB21-48F9-B544-03BC0073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8" y="1"/>
            <a:ext cx="7653581" cy="6858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ACF837-98B3-472F-82FA-43489FB1F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85800"/>
            <a:ext cx="12192000" cy="6172200"/>
          </a:xfrm>
        </p:spPr>
      </p:pic>
    </p:spTree>
    <p:extLst>
      <p:ext uri="{BB962C8B-B14F-4D97-AF65-F5344CB8AC3E}">
        <p14:creationId xmlns:p14="http://schemas.microsoft.com/office/powerpoint/2010/main" val="72490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DC97-78F3-4774-98BE-49B1C586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AB55B-E00E-46DD-A150-94E09EAE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651"/>
            <a:ext cx="12191999" cy="5643349"/>
          </a:xfrm>
        </p:spPr>
      </p:pic>
    </p:spTree>
    <p:extLst>
      <p:ext uri="{BB962C8B-B14F-4D97-AF65-F5344CB8AC3E}">
        <p14:creationId xmlns:p14="http://schemas.microsoft.com/office/powerpoint/2010/main" val="42976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BF82-2FFB-4AFF-B785-3AE536BA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47" y="222121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 Thank you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804156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158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Palatino Linotype</vt:lpstr>
      <vt:lpstr>Wingdings 3</vt:lpstr>
      <vt:lpstr>Slice</vt:lpstr>
      <vt:lpstr>                 Data Analytics    </vt:lpstr>
      <vt:lpstr>         Data             Data is a collection of information                Individual facts                Statistics             Numeric             set of values       </vt:lpstr>
      <vt:lpstr>  Data analytics                    data analytics is the science of analyzing raw data to make conclusion about that information     </vt:lpstr>
      <vt:lpstr>  It’s the basis of data analytics     Used for               Estimate                            Prediction</vt:lpstr>
      <vt:lpstr> Probability and statistics         It helps to use proper method to collect data , employ the correct analyses and effectively present the result .</vt:lpstr>
      <vt:lpstr> advantages of Data analytics            Decision making           automation           prediction </vt:lpstr>
      <vt:lpstr>Example</vt:lpstr>
      <vt:lpstr>Result</vt:lpstr>
      <vt:lpstr>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Data Analytics    </dc:title>
  <dc:creator>Arjun</dc:creator>
  <cp:lastModifiedBy>Arjun</cp:lastModifiedBy>
  <cp:revision>2</cp:revision>
  <dcterms:created xsi:type="dcterms:W3CDTF">2022-05-14T02:56:01Z</dcterms:created>
  <dcterms:modified xsi:type="dcterms:W3CDTF">2022-05-14T05:50:22Z</dcterms:modified>
</cp:coreProperties>
</file>