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58" r:id="rId6"/>
    <p:sldId id="273" r:id="rId7"/>
    <p:sldId id="274" r:id="rId8"/>
    <p:sldId id="275" r:id="rId9"/>
    <p:sldId id="276" r:id="rId10"/>
    <p:sldId id="262" r:id="rId11"/>
    <p:sldId id="263" r:id="rId12"/>
    <p:sldId id="259" r:id="rId13"/>
    <p:sldId id="277" r:id="rId14"/>
    <p:sldId id="265" r:id="rId15"/>
    <p:sldId id="266" r:id="rId16"/>
    <p:sldId id="267" r:id="rId17"/>
    <p:sldId id="268" r:id="rId18"/>
    <p:sldId id="269" r:id="rId19"/>
    <p:sldId id="278" r:id="rId20"/>
    <p:sldId id="270" r:id="rId21"/>
    <p:sldId id="260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4A2A-CBD6-424A-96F5-04CD6568CBC4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0A02-FDAF-43FD-B9F7-8C4599AF5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98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4A2A-CBD6-424A-96F5-04CD6568CBC4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0A02-FDAF-43FD-B9F7-8C4599AF5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0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4A2A-CBD6-424A-96F5-04CD6568CBC4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0A02-FDAF-43FD-B9F7-8C4599AF5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04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4A2A-CBD6-424A-96F5-04CD6568CBC4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0A02-FDAF-43FD-B9F7-8C4599AF5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90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4A2A-CBD6-424A-96F5-04CD6568CBC4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0A02-FDAF-43FD-B9F7-8C4599AF5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8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4A2A-CBD6-424A-96F5-04CD6568CBC4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0A02-FDAF-43FD-B9F7-8C4599AF5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39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4A2A-CBD6-424A-96F5-04CD6568CBC4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0A02-FDAF-43FD-B9F7-8C4599AF5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50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4A2A-CBD6-424A-96F5-04CD6568CBC4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0A02-FDAF-43FD-B9F7-8C4599AF5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54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4A2A-CBD6-424A-96F5-04CD6568CBC4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0A02-FDAF-43FD-B9F7-8C4599AF5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01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4A2A-CBD6-424A-96F5-04CD6568CBC4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0A02-FDAF-43FD-B9F7-8C4599AF5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68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4A2A-CBD6-424A-96F5-04CD6568CBC4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0A02-FDAF-43FD-B9F7-8C4599AF5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0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14A2A-CBD6-424A-96F5-04CD6568CBC4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0A02-FDAF-43FD-B9F7-8C4599AF5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48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Модуль 8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357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atex2png.com/pngs/d84209407826a6f2b802deef3606f0c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035643"/>
            <a:ext cx="1204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atex2png.com/pngs/64c90978139d7be1edcafecde80ca03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589903"/>
            <a:ext cx="52578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42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atex2png.com/pngs/93902f74bda996d041c4295908230aa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877" y="1886465"/>
            <a:ext cx="52578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atex2png.com/pngs/eb075b87a308629e31a28fae773b93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7108"/>
            <a:ext cx="1204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79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Видео 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008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Условие задачи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Среди определенной группы людей вероятность заболеть </a:t>
            </a:r>
            <a:r>
              <a:rPr lang="ru-RU" dirty="0" err="1"/>
              <a:t>коронавирусом</a:t>
            </a:r>
            <a:r>
              <a:rPr lang="ru-RU" dirty="0"/>
              <a:t> 0.1. Тест позволяет выявить болезнь с вероятностью 0.98 на больных людях, но также он дает ложно-положительный результат с вероятностью 0.01. Найдите вероятность того, что человек, сдавший тест, действительно болен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100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atex2png.com/pngs/31851496b61fdeb63a73dcb183feca7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86" y="961466"/>
            <a:ext cx="380047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atex2png.com/pngs/d1eb9dec69f21f13cc138d02e819a08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5" y="2388672"/>
            <a:ext cx="509587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atex2png.com/pngs/488b9d92cc5a0feacda577d94af5f81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0" y="3617140"/>
            <a:ext cx="506730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723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atex2png.com/pngs/3bdf81002113eed491517fd246af05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278" y="2037963"/>
            <a:ext cx="832485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42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atex2png.com/pngs/234ab60adf9b02e28605280f287f39f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4777"/>
            <a:ext cx="128111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097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https://latex2png.com/pngs/13e67c1ea24a851449c3f6240d70d2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25" y="2831735"/>
            <a:ext cx="1304925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906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https://latex2png.com/pngs/b05d484512d02527a72539d3c75635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2" y="2647983"/>
            <a:ext cx="989647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776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Условие задачи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условия прошлой задачи найдите вероятность того, что класс из 30 человек закроют на карантин. Класс закрывают на карантин, если тест дает положительный результат хотя бы на 5 школьниках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435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Видео 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925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https://latex2png.com/pngs/d78d3d9fa92f891fc2527187b022416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205" y="1027906"/>
            <a:ext cx="78486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atex2png.com/pngs/f0c9b33dfed63ccbedda7c0eedd134d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49" y="2551242"/>
            <a:ext cx="514350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s://latex2png.com/pngs/8857c3b6c9198a1e3fe5be83e2f6805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7" y="3949313"/>
            <a:ext cx="461962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885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Видео 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07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Условие 1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Посчитать вероятность </a:t>
            </a:r>
            <a:r>
              <a:rPr lang="ru-RU" dirty="0"/>
              <a:t>того, что обезьяна </a:t>
            </a:r>
            <a:r>
              <a:rPr lang="ru-RU" dirty="0" smtClean="0"/>
              <a:t>напечатает </a:t>
            </a:r>
            <a:r>
              <a:rPr lang="ru-RU" dirty="0"/>
              <a:t>слово "распределение" на клавиатуре, состоящей из 40 </a:t>
            </a:r>
            <a:r>
              <a:rPr lang="ru-RU" dirty="0" smtClean="0"/>
              <a:t>клавиш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221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Условие 2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Бросаются два 8-гранных кубика. Нужно найти вероятность того, что сумма очков делится на </a:t>
            </a:r>
            <a:r>
              <a:rPr lang="ru-RU" dirty="0" smtClean="0"/>
              <a:t>3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317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Видео 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06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Условие 1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Одновременно подбрасывают три кубика и записывают сумму их очков. Если результат превышает 15, то в таблицу записывают 1, а если нет, то 0. Затем значения в таблице суммируют. Какое </a:t>
            </a:r>
            <a:r>
              <a:rPr lang="ru-RU" dirty="0" err="1"/>
              <a:t>матожидание</a:t>
            </a:r>
            <a:r>
              <a:rPr lang="ru-RU" dirty="0"/>
              <a:t> этой величины, если проводят серию из 20 бросков?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410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atex2png.com/pngs/0fd8e79e8ad787f186e169cbb24a4c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48" y="3977524"/>
            <a:ext cx="235267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atex2png.com/pngs/e10df59a8cbda2f888d067c8ab31c76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48" y="2923589"/>
            <a:ext cx="235267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atex2png.com/pngs/becffa5d597a5ab59f7c206cb349109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47" y="1869654"/>
            <a:ext cx="235267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atex2png.com/pngs/9d7daa1ae69901c99100ccab81bf7be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5" y="1869654"/>
            <a:ext cx="235267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atex2png.com/pngs/da384b0d912d9f93f2aa92af985ee9f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5" y="2923589"/>
            <a:ext cx="235267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atex2png.com/pngs/e35ffd25edf720d90200a976427040c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4" y="3977524"/>
            <a:ext cx="235267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atex2png.com/pngs/cc15391ddfc9ab0d0d226ea6198f329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007" y="1869654"/>
            <a:ext cx="235267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latex2png.com/pngs/dd80f1ea90119aa06833d9941c56cbec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006" y="2923589"/>
            <a:ext cx="235267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latex2png.com/pngs/eb41e7b89ec8d8b8505c9c714c1160a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005" y="3977524"/>
            <a:ext cx="235267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latex2png.com/pngs/ed45fd3994a385b7def1b7cfe34a3d8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005" y="5690106"/>
            <a:ext cx="235267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54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Условие 3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Диаметр подшипников, изготовленных на заводе, представляет собой случайную величину, распределенную нормально с математическим ожиданием 1,5 см и средним </a:t>
            </a:r>
            <a:r>
              <a:rPr lang="ru-RU" dirty="0" err="1"/>
              <a:t>квадратическим</a:t>
            </a:r>
            <a:r>
              <a:rPr lang="ru-RU" dirty="0"/>
              <a:t> отклонением 0,04 </a:t>
            </a:r>
            <a:r>
              <a:rPr lang="ru-RU" dirty="0" smtClean="0"/>
              <a:t>см. Найти </a:t>
            </a:r>
            <a:r>
              <a:rPr lang="ru-RU" dirty="0"/>
              <a:t>вероятность того, что размер наугад взятого подшипника колеблется от 1,4 до 1,6 </a:t>
            </a:r>
            <a:r>
              <a:rPr lang="ru-RU" dirty="0" smtClean="0"/>
              <a:t>см. Сначала </a:t>
            </a:r>
            <a:r>
              <a:rPr lang="ru-RU" dirty="0"/>
              <a:t>решите при помощи правила 3 сигм, а затем получите точный ответ.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507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Числовые характеристики распределения вероятностей - математическое  ожидание, дисперсия и стандартное отклон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7" y="2101056"/>
            <a:ext cx="663892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9133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240</Words>
  <Application>Microsoft Office PowerPoint</Application>
  <PresentationFormat>Широкоэкранный</PresentationFormat>
  <Paragraphs>17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Модуль 8</vt:lpstr>
      <vt:lpstr>Видео 1</vt:lpstr>
      <vt:lpstr>Условие 1 задачи</vt:lpstr>
      <vt:lpstr>Условие 2 задачи</vt:lpstr>
      <vt:lpstr>Видео 2</vt:lpstr>
      <vt:lpstr>Условие 1 задачи</vt:lpstr>
      <vt:lpstr>Презентация PowerPoint</vt:lpstr>
      <vt:lpstr>Условие 3 задачи</vt:lpstr>
      <vt:lpstr>Презентация PowerPoint</vt:lpstr>
      <vt:lpstr>Презентация PowerPoint</vt:lpstr>
      <vt:lpstr>Презентация PowerPoint</vt:lpstr>
      <vt:lpstr>Видео 3</vt:lpstr>
      <vt:lpstr>Условие задачи 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Условие задачи 2</vt:lpstr>
      <vt:lpstr>Презентация PowerPoint</vt:lpstr>
      <vt:lpstr>Видео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8</dc:title>
  <dc:creator>Святослав Ковалев</dc:creator>
  <cp:lastModifiedBy>Святослав Ковалев</cp:lastModifiedBy>
  <cp:revision>8</cp:revision>
  <dcterms:created xsi:type="dcterms:W3CDTF">2022-06-29T14:45:47Z</dcterms:created>
  <dcterms:modified xsi:type="dcterms:W3CDTF">2022-06-30T13:24:23Z</dcterms:modified>
</cp:coreProperties>
</file>