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5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2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5C0D-2F04-430D-8801-ECDC32FB7CA6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ED3D-9852-4319-88BE-2CE90225D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729288"/>
            <a:ext cx="9144000" cy="1655762"/>
          </a:xfrm>
        </p:spPr>
        <p:txBody>
          <a:bodyPr/>
          <a:lstStyle/>
          <a:p>
            <a:r>
              <a:rPr lang="en-US" dirty="0" smtClean="0"/>
              <a:t>P.S. </a:t>
            </a:r>
            <a:r>
              <a:rPr lang="ru-RU" dirty="0" smtClean="0"/>
              <a:t>Формулы специально вставлял в как можно большем разрешении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95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2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9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latex2png.com/pngs/f60bd851367fdfc19c36d5936c609a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048794"/>
            <a:ext cx="5429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5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latex2png.com/pngs/e66b13a86e066512eb88f5af5f4da6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02" y="3048794"/>
            <a:ext cx="5076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1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latex2png.com/pngs/cf861e10d0feaf84fa377199294018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70" y="3481516"/>
            <a:ext cx="3314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latex2png.com/pngs/f543b2e7d9fff22a2e0e0dc47e979f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048794"/>
            <a:ext cx="7639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4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latex2png.com/pngs/94401a89c5ca56f32f019f0cb58e7c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794"/>
            <a:ext cx="91535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8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6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atex2png.com/pngs/2a88d6f2f185869302254032f2dc04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3" y="2431621"/>
            <a:ext cx="59912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png.com/pngs/cd28909308eed36877fcbd7b810132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29" y="2431621"/>
            <a:ext cx="3362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5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atex2png.com/pngs/27acff2f2196b58ce87ca3e475766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9" y="3036973"/>
            <a:ext cx="24193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2png.com/pngs/0a08abf5d810ba8729417f4c85aaba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43" y="1908261"/>
            <a:ext cx="3086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 </a:t>
            </a:r>
            <a:r>
              <a:rPr lang="ru-RU" dirty="0"/>
              <a:t>человека (0 </a:t>
            </a:r>
            <a:r>
              <a:rPr lang="ru-RU" dirty="0" smtClean="0"/>
              <a:t>или </a:t>
            </a:r>
            <a:r>
              <a:rPr lang="ru-RU" dirty="0"/>
              <a:t>1)</a:t>
            </a:r>
          </a:p>
          <a:p>
            <a:r>
              <a:rPr lang="ru-RU" dirty="0" smtClean="0"/>
              <a:t>Любит </a:t>
            </a:r>
            <a:r>
              <a:rPr lang="ru-RU" dirty="0"/>
              <a:t>читать книги - число от 0 до 10, где 0 - никогда не читает, 10 - обожает читать книги</a:t>
            </a:r>
          </a:p>
          <a:p>
            <a:r>
              <a:rPr lang="ru-RU" dirty="0" smtClean="0"/>
              <a:t>Интересуется </a:t>
            </a:r>
            <a:r>
              <a:rPr lang="ru-RU" dirty="0"/>
              <a:t>астрологией - число от 0 до 10</a:t>
            </a:r>
          </a:p>
          <a:p>
            <a:r>
              <a:rPr lang="ru-RU" dirty="0" smtClean="0"/>
              <a:t>Любит </a:t>
            </a:r>
            <a:r>
              <a:rPr lang="ru-RU" dirty="0"/>
              <a:t>животных - число от 0 до 10</a:t>
            </a:r>
          </a:p>
        </p:txBody>
      </p:sp>
    </p:spTree>
    <p:extLst>
      <p:ext uri="{BB962C8B-B14F-4D97-AF65-F5344CB8AC3E}">
        <p14:creationId xmlns:p14="http://schemas.microsoft.com/office/powerpoint/2010/main" val="6850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вектор</a:t>
            </a:r>
            <a:r>
              <a:rPr lang="ru-RU" dirty="0"/>
              <a:t>ы</a:t>
            </a:r>
          </a:p>
        </p:txBody>
      </p:sp>
      <p:pic>
        <p:nvPicPr>
          <p:cNvPr id="6146" name="Picture 2" descr="https://latex2png.com/pngs/857207d1cc8d0536722f62b2b0d17d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135187"/>
            <a:ext cx="46767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png.com/pngs/bba72b9bfa238591fc986dd0e88ef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945605"/>
            <a:ext cx="50387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atex2png.com/pngs/f2dd17c7f283e875de73f0716745ee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765550"/>
            <a:ext cx="54959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Игорем</a:t>
            </a:r>
            <a:endParaRPr lang="ru-RU" dirty="0"/>
          </a:p>
        </p:txBody>
      </p:sp>
      <p:pic>
        <p:nvPicPr>
          <p:cNvPr id="1026" name="Picture 2" descr="https://latex2png.com/pngs/5ed66618734228c6ed2e8e1d6c4d7b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24830"/>
            <a:ext cx="10337800" cy="43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5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Ирой и Олегом</a:t>
            </a:r>
            <a:endParaRPr lang="ru-RU" dirty="0"/>
          </a:p>
        </p:txBody>
      </p:sp>
      <p:pic>
        <p:nvPicPr>
          <p:cNvPr id="1026" name="Picture 2" descr="https://latex2png.com/pngs/b790336f25ffcf42b5b025ee5b42cd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800" y="1589089"/>
            <a:ext cx="15016514" cy="46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Вспомним </a:t>
            </a:r>
            <a:r>
              <a:rPr lang="ru-RU" dirty="0" smtClean="0"/>
              <a:t>формулу скалярного произведения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ru-RU" dirty="0" smtClean="0"/>
              <a:t>Тогда косинус равен</a:t>
            </a:r>
            <a:endParaRPr lang="ru-RU" dirty="0"/>
          </a:p>
        </p:txBody>
      </p:sp>
      <p:pic>
        <p:nvPicPr>
          <p:cNvPr id="3074" name="Picture 2" descr="https://latex2png.com/pngs/da11a0418874628d777d402603d253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2329528"/>
            <a:ext cx="6378575" cy="7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atex2png.com/pngs/e094171e8033ac5d3b1751e03c7c50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564839"/>
            <a:ext cx="50768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Длины векторов Иры, Игоря и Олега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Ира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Игорь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Олег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104" name="Picture 8" descr="https://latex2png.com/pngs/c50728ff20ec9d0deaf8f22b113d13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768758"/>
            <a:ext cx="81343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latex2png.com/pngs/bd5bde33aedf8e30addc9c9566dbe5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293"/>
            <a:ext cx="117062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2png.com/pngs/722d02289369b4a944698376b84289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987"/>
            <a:ext cx="125063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Косинусы углов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latex2png.com/pngs/1af7b49a5ef63480faec6e768ffa1b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825625"/>
            <a:ext cx="113061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atex2png.com/pngs/c32bfac5aeda4fef581ebc42d7c99cb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9" y="4001294"/>
            <a:ext cx="127920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atex2png.com/pngs/5bd693ae6a301eab74cd4cd2816b9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7687"/>
            <a:ext cx="82486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43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95</Words>
  <Application>Microsoft Office PowerPoint</Application>
  <PresentationFormat>Широкоэкранный</PresentationFormat>
  <Paragraphs>24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Модуль 4</vt:lpstr>
      <vt:lpstr>Параметры пользователей</vt:lpstr>
      <vt:lpstr>Исходные векторы</vt:lpstr>
      <vt:lpstr>Расстояние между Ирой и Игорем</vt:lpstr>
      <vt:lpstr>Расстояние между Ирой и Олегом</vt:lpstr>
      <vt:lpstr>Презентация PowerPoint</vt:lpstr>
      <vt:lpstr>Длины векторов Иры, Игоря и Олега</vt:lpstr>
      <vt:lpstr>Косинусы углов</vt:lpstr>
      <vt:lpstr>Презентация PowerPoint</vt:lpstr>
      <vt:lpstr>Видео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Видео 3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</dc:title>
  <dc:creator>Святослав Ковалев</dc:creator>
  <cp:lastModifiedBy>Святослав Ковалев</cp:lastModifiedBy>
  <cp:revision>8</cp:revision>
  <dcterms:created xsi:type="dcterms:W3CDTF">2022-05-28T09:20:23Z</dcterms:created>
  <dcterms:modified xsi:type="dcterms:W3CDTF">2022-06-29T14:44:04Z</dcterms:modified>
</cp:coreProperties>
</file>