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63" r:id="rId7"/>
    <p:sldId id="259" r:id="rId8"/>
    <p:sldId id="265" r:id="rId9"/>
    <p:sldId id="266" r:id="rId10"/>
    <p:sldId id="267" r:id="rId11"/>
    <p:sldId id="268" r:id="rId12"/>
    <p:sldId id="269" r:id="rId13"/>
    <p:sldId id="270" r:id="rId14"/>
    <p:sldId id="26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98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0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04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90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8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39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50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54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01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68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0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14A2A-CBD6-424A-96F5-04CD6568CBC4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48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 8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35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atex2png.com/pngs/234ab60adf9b02e28605280f287f39f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4777"/>
            <a:ext cx="128111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09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s://latex2png.com/pngs/13e67c1ea24a851449c3f6240d70d2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8145"/>
            <a:ext cx="1304925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90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latex2png.com/pngs/b05d484512d02527a72539d3c75635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2647983"/>
            <a:ext cx="98964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77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https://latex2png.com/pngs/d78d3d9fa92f891fc2527187b02241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027906"/>
            <a:ext cx="78486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atex2png.com/pngs/f0c9b33dfed63ccbedda7c0eedd134d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2512240"/>
            <a:ext cx="514350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latex2png.com/pngs/8857c3b6c9198a1e3fe5be83e2f680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7" y="3949313"/>
            <a:ext cx="46196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88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 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07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2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06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454" y="3009471"/>
            <a:ext cx="10515600" cy="1325563"/>
          </a:xfrm>
        </p:spPr>
        <p:txBody>
          <a:bodyPr/>
          <a:lstStyle/>
          <a:p>
            <a:r>
              <a:rPr lang="ru-RU" b="1" dirty="0" smtClean="0"/>
              <a:t>ДОБАВИТЬ ПОЯСНЯЛКИ ПО ПЕРВОЙ ЗАДАЧЕ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8446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atex2png.com/pngs/d84209407826a6f2b802deef3606f0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035643"/>
            <a:ext cx="1204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2png.com/pngs/64c90978139d7be1edcafecde80ca0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589903"/>
            <a:ext cx="52578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42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atex2png.com/pngs/93902f74bda996d041c4295908230aa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877" y="1886465"/>
            <a:ext cx="52578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tex2png.com/pngs/eb075b87a308629e31a28fae773b93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7108"/>
            <a:ext cx="1204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79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 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0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atex2png.com/pngs/31851496b61fdeb63a73dcb183feca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86" y="961466"/>
            <a:ext cx="38004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atex2png.com/pngs/d1eb9dec69f21f13cc138d02e819a0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5" y="2388672"/>
            <a:ext cx="50958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atex2png.com/pngs/488b9d92cc5a0feacda577d94af5f8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0" y="3617140"/>
            <a:ext cx="50673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72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atex2png.com/pngs/3bdf81002113eed491517fd246af05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278" y="2037963"/>
            <a:ext cx="832485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425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Широкоэкранный</PresentationFormat>
  <Paragraphs>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Модуль 8</vt:lpstr>
      <vt:lpstr>Видео 1</vt:lpstr>
      <vt:lpstr>Видео 2</vt:lpstr>
      <vt:lpstr>ДОБАВИТЬ ПОЯСНЯЛКИ ПО ПЕРВОЙ ЗАДАЧЕ</vt:lpstr>
      <vt:lpstr>Презентация PowerPoint</vt:lpstr>
      <vt:lpstr>Презентация PowerPoint</vt:lpstr>
      <vt:lpstr>Видео 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Видео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8</dc:title>
  <dc:creator>Святослав Ковалев</dc:creator>
  <cp:lastModifiedBy>Святослав Ковалев</cp:lastModifiedBy>
  <cp:revision>1</cp:revision>
  <dcterms:created xsi:type="dcterms:W3CDTF">2022-06-29T14:45:47Z</dcterms:created>
  <dcterms:modified xsi:type="dcterms:W3CDTF">2022-06-29T14:55:13Z</dcterms:modified>
</cp:coreProperties>
</file>