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7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5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4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2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4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013C-2B22-4B18-8D51-5F5B44485D21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1D09-D061-4E05-A4E1-751455C5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6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tex2png.com/pngs/24b70f5731a3ccd3908cc6eb9fa6d4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1117807"/>
            <a:ext cx="53816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2png.com/pngs/d043594607f7d5c4346276cfd2f27c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3049656"/>
            <a:ext cx="36385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atex2png.com/pngs/5c796e080d487e567c894b7925dc9a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8" y="2083731"/>
            <a:ext cx="45053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5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atex2png.com/pngs/434af9009fe32e32f73e7e27c457a0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2879"/>
            <a:ext cx="12279085" cy="10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2png.com/pngs/e3d2890e65bcaecaab7374e49e3856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7477"/>
            <a:ext cx="12421325" cy="10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atex2png.com/pngs/636b1f100fd27708ccb0abe824a75d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2727"/>
            <a:ext cx="6081485" cy="106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atex2png.com/pngs/e40ff83ea480e58557b7e97489f5bf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762"/>
            <a:ext cx="4511040" cy="106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2png.com/pngs/5601ba5d2a3330a3f178be2f700fc98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004"/>
            <a:ext cx="6081485" cy="12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latex2png.com/pngs/4fd26d8fca725ee0a1c705e4c8d498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4" y="591630"/>
            <a:ext cx="941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atex2png.com/pngs/f41f582256606a94153969ec60a3d2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3488911"/>
            <a:ext cx="1704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atex2png.com/pngs/075f2d92d34801f39433357792f2f57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4383827"/>
            <a:ext cx="32099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4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217272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tex2png.com/pngs/830fe70727f1890e3ff66547f2932b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041917"/>
            <a:ext cx="69151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png.com/pngs/f7295ae5ac20346c88744fdaa6e35c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72767"/>
            <a:ext cx="3438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2png.com/pngs/0a50f479da724409f869e898442943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314560"/>
            <a:ext cx="301942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2png.com/pngs/4428a9a3e996be0dc6e97ad4d8cc7e5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4287698"/>
            <a:ext cx="29718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2png.com/pngs/757854710f2597b556e16fc10101a94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356155"/>
            <a:ext cx="496252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tex2png.com/pngs/da62cb51f2d4f8f5fadc3566bb0ebc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9" y="487362"/>
            <a:ext cx="5467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2png.com/pngs/cbfa1befaeb39bcd46b5deec3484d0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9" y="4833030"/>
            <a:ext cx="9658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atex2png.com/pngs/a4407b3ebe2739c010afb670291598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9" y="3325347"/>
            <a:ext cx="60769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atex2png.com/pngs/f7295ae5ac20346c88744fdaa6e35c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9" y="1760514"/>
            <a:ext cx="3438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tex2png.com/pngs/4e3dae8a60af8818d31835f0a58a48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911431"/>
            <a:ext cx="50101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78a0bde873df94ce9d9328472240da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5073660"/>
            <a:ext cx="68103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atex2png.com/pngs/a4407b3ebe2739c010afb670291598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3602073"/>
            <a:ext cx="60769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atex2png.com/pngs/f7295ae5ac20346c88744fdaa6e35c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1" y="2256752"/>
            <a:ext cx="3438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2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tex2png.com/pngs/bef562890b6d0cc62c9f3c361ae407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-13252"/>
            <a:ext cx="11906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2png.com/pngs/b7213f981b6284f36c2e0d9118779b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1765852"/>
            <a:ext cx="59626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2png.com/pngs/06f6f601f69eb02b72db6ec09c60b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3371851"/>
            <a:ext cx="48006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2png.com/pngs/87be48876768263614bdbb95a85d50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0" y="4991102"/>
            <a:ext cx="27241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f0f4201bf4b6536b7475cd3326d8c00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14" y="6065152"/>
            <a:ext cx="27146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2png.com/pngs/1c0e39344357441fb8314db483e13b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124861"/>
            <a:ext cx="101155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atex2png.com/pngs/df06b5f88e7f8c272f30dfbb15d310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2059677"/>
            <a:ext cx="111252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atex2png.com/pngs/ad917322f018f1e4a241cbfe485b72a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0" y="4004018"/>
            <a:ext cx="90392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latex2png.com/pngs/910f190f2b05d6c3af225d1d64effe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40" y="919990"/>
            <a:ext cx="5591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8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Широкоэкранный</PresentationFormat>
  <Paragraphs>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Модуль 7</vt:lpstr>
      <vt:lpstr>Видео 2</vt:lpstr>
      <vt:lpstr>Презентация PowerPoint</vt:lpstr>
      <vt:lpstr>Презентация PowerPoint</vt:lpstr>
      <vt:lpstr>Презентация PowerPoint</vt:lpstr>
      <vt:lpstr>Видео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Святослав Ковалев</dc:creator>
  <cp:lastModifiedBy>Святослав Ковалев</cp:lastModifiedBy>
  <cp:revision>6</cp:revision>
  <dcterms:created xsi:type="dcterms:W3CDTF">2022-06-12T07:23:02Z</dcterms:created>
  <dcterms:modified xsi:type="dcterms:W3CDTF">2022-06-30T12:34:36Z</dcterms:modified>
</cp:coreProperties>
</file>