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FA02-0FCD-4484-A8FF-E99C95F0D73C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3634-CEDF-410D-9C59-BF5900585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83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FA02-0FCD-4484-A8FF-E99C95F0D73C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3634-CEDF-410D-9C59-BF5900585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49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FA02-0FCD-4484-A8FF-E99C95F0D73C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3634-CEDF-410D-9C59-BF5900585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05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FA02-0FCD-4484-A8FF-E99C95F0D73C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3634-CEDF-410D-9C59-BF5900585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32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FA02-0FCD-4484-A8FF-E99C95F0D73C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3634-CEDF-410D-9C59-BF5900585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307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FA02-0FCD-4484-A8FF-E99C95F0D73C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3634-CEDF-410D-9C59-BF5900585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56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FA02-0FCD-4484-A8FF-E99C95F0D73C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3634-CEDF-410D-9C59-BF5900585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28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FA02-0FCD-4484-A8FF-E99C95F0D73C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3634-CEDF-410D-9C59-BF5900585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40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FA02-0FCD-4484-A8FF-E99C95F0D73C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3634-CEDF-410D-9C59-BF5900585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74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FA02-0FCD-4484-A8FF-E99C95F0D73C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3634-CEDF-410D-9C59-BF5900585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3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FA02-0FCD-4484-A8FF-E99C95F0D73C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3634-CEDF-410D-9C59-BF5900585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57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CFA02-0FCD-4484-A8FF-E99C95F0D73C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23634-CEDF-410D-9C59-BF5900585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70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Модуль 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73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014" y="1690688"/>
            <a:ext cx="5741971" cy="4351338"/>
          </a:xfrm>
        </p:spPr>
      </p:pic>
    </p:spTree>
    <p:extLst>
      <p:ext uri="{BB962C8B-B14F-4D97-AF65-F5344CB8AC3E}">
        <p14:creationId xmlns:p14="http://schemas.microsoft.com/office/powerpoint/2010/main" val="20653861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Широкоэкранный</PresentationFormat>
  <Paragraphs>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Модуль 1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 1</dc:title>
  <dc:creator>Святослав Ковалев</dc:creator>
  <cp:lastModifiedBy>Святослав Ковалев</cp:lastModifiedBy>
  <cp:revision>1</cp:revision>
  <dcterms:created xsi:type="dcterms:W3CDTF">2022-05-28T09:19:39Z</dcterms:created>
  <dcterms:modified xsi:type="dcterms:W3CDTF">2022-05-28T09:20:01Z</dcterms:modified>
</cp:coreProperties>
</file>