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95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42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3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98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74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65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73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48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07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89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E5C0D-2F04-430D-8801-ECDC32FB7CA6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38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Модуль 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729288"/>
            <a:ext cx="9144000" cy="1655762"/>
          </a:xfrm>
        </p:spPr>
        <p:txBody>
          <a:bodyPr/>
          <a:lstStyle/>
          <a:p>
            <a:r>
              <a:rPr lang="en-US" dirty="0" smtClean="0"/>
              <a:t>P.S. </a:t>
            </a:r>
            <a:r>
              <a:rPr lang="ru-RU" dirty="0" smtClean="0"/>
              <a:t>Формулы специально вставлял в как можно большем разрешении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95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пользователей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 </a:t>
            </a:r>
            <a:r>
              <a:rPr lang="ru-RU" dirty="0"/>
              <a:t>человека (0 </a:t>
            </a:r>
            <a:r>
              <a:rPr lang="ru-RU" dirty="0" smtClean="0"/>
              <a:t>или </a:t>
            </a:r>
            <a:r>
              <a:rPr lang="ru-RU" dirty="0"/>
              <a:t>1)</a:t>
            </a:r>
          </a:p>
          <a:p>
            <a:r>
              <a:rPr lang="ru-RU" dirty="0" smtClean="0"/>
              <a:t>Любит </a:t>
            </a:r>
            <a:r>
              <a:rPr lang="ru-RU" dirty="0"/>
              <a:t>читать книги - число от 0 до 10, где 0 - никогда не читает, 10 - обожает читать книги</a:t>
            </a:r>
          </a:p>
          <a:p>
            <a:r>
              <a:rPr lang="ru-RU" dirty="0" smtClean="0"/>
              <a:t>Интересуется </a:t>
            </a:r>
            <a:r>
              <a:rPr lang="ru-RU" dirty="0"/>
              <a:t>астрологией - число от 0 до 10</a:t>
            </a:r>
          </a:p>
          <a:p>
            <a:r>
              <a:rPr lang="ru-RU" dirty="0" smtClean="0"/>
              <a:t>Любит </a:t>
            </a:r>
            <a:r>
              <a:rPr lang="ru-RU" dirty="0"/>
              <a:t>животных - число от 0 до 10</a:t>
            </a:r>
          </a:p>
        </p:txBody>
      </p:sp>
    </p:spTree>
    <p:extLst>
      <p:ext uri="{BB962C8B-B14F-4D97-AF65-F5344CB8AC3E}">
        <p14:creationId xmlns:p14="http://schemas.microsoft.com/office/powerpoint/2010/main" val="68505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вектора</a:t>
            </a:r>
            <a:endParaRPr lang="ru-RU" dirty="0"/>
          </a:p>
        </p:txBody>
      </p:sp>
      <p:pic>
        <p:nvPicPr>
          <p:cNvPr id="6146" name="Picture 2" descr="https://latex2png.com/pngs/857207d1cc8d0536722f62b2b0d17d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2135187"/>
            <a:ext cx="46767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atex2png.com/pngs/bba72b9bfa238591fc986dd0e88ef0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2945605"/>
            <a:ext cx="503872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atex2png.com/pngs/f2dd17c7f283e875de73f0716745ee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3765550"/>
            <a:ext cx="549592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40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Расстояние между Ирой и Игорем</a:t>
            </a:r>
            <a:endParaRPr lang="ru-RU" dirty="0"/>
          </a:p>
        </p:txBody>
      </p:sp>
      <p:pic>
        <p:nvPicPr>
          <p:cNvPr id="1026" name="Picture 2" descr="https://latex2png.com/pngs/5ed66618734228c6ed2e8e1d6c4d7b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24830"/>
            <a:ext cx="10337800" cy="43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45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Расстояние между Ирой и Олегом</a:t>
            </a:r>
            <a:endParaRPr lang="ru-RU" dirty="0"/>
          </a:p>
        </p:txBody>
      </p:sp>
      <p:pic>
        <p:nvPicPr>
          <p:cNvPr id="2050" name="Picture 2" descr="https://latex2png.com/pngs/56acae420d18354cb800fdde22fc617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5511"/>
            <a:ext cx="10515600" cy="32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45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Вспомним </a:t>
            </a:r>
            <a:r>
              <a:rPr lang="ru-RU" dirty="0" smtClean="0"/>
              <a:t>формулу скалярного произведения</a:t>
            </a:r>
            <a:endParaRPr lang="ru-RU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ru-RU" dirty="0" smtClean="0"/>
          </a:p>
          <a:p>
            <a:r>
              <a:rPr lang="ru-RU" dirty="0" smtClean="0"/>
              <a:t>Тогда косинус равен</a:t>
            </a:r>
            <a:endParaRPr lang="ru-RU" dirty="0"/>
          </a:p>
        </p:txBody>
      </p:sp>
      <p:pic>
        <p:nvPicPr>
          <p:cNvPr id="3074" name="Picture 2" descr="https://latex2png.com/pngs/da11a0418874628d777d402603d253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2329528"/>
            <a:ext cx="6378575" cy="77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atex2png.com/pngs/e094171e8033ac5d3b1751e03c7c50e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25" y="3564839"/>
            <a:ext cx="5076825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63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Длины векторов Иры, Игоря и Олега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Ира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Игорь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Олег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104" name="Picture 8" descr="https://latex2png.com/pngs/c50728ff20ec9d0deaf8f22b113d13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768758"/>
            <a:ext cx="813435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latex2png.com/pngs/bd5bde33aedf8e30addc9c9566dbe55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0293"/>
            <a:ext cx="1170622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latex2png.com/pngs/722d02289369b4a944698376b842898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3987"/>
            <a:ext cx="1250632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65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Косинусы углов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s://latex2png.com/pngs/1af7b49a5ef63480faec6e768ffa1b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1825625"/>
            <a:ext cx="1130617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atex2png.com/pngs/851642eae4c5a42f58d559d78169dd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039" y="4110831"/>
            <a:ext cx="127920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8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latex2png.com/pngs/5bd693ae6a301eab74cd4cd2816b95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87687"/>
            <a:ext cx="824865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5430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91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Модуль 4</vt:lpstr>
      <vt:lpstr>Параметры пользователей</vt:lpstr>
      <vt:lpstr>Исходные вектора</vt:lpstr>
      <vt:lpstr>Расстояние между Ирой и Игорем</vt:lpstr>
      <vt:lpstr>Расстояние между Ирой и Олегом</vt:lpstr>
      <vt:lpstr>Презентация PowerPoint</vt:lpstr>
      <vt:lpstr>Длины векторов Иры, Игоря и Олега</vt:lpstr>
      <vt:lpstr>Косинусы углов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4</dc:title>
  <dc:creator>Святослав Ковалев</dc:creator>
  <cp:lastModifiedBy>Святослав Ковалев</cp:lastModifiedBy>
  <cp:revision>4</cp:revision>
  <dcterms:created xsi:type="dcterms:W3CDTF">2022-05-28T09:20:23Z</dcterms:created>
  <dcterms:modified xsi:type="dcterms:W3CDTF">2022-05-28T09:49:34Z</dcterms:modified>
</cp:coreProperties>
</file>