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5" r:id="rId3"/>
    <p:sldMasterId id="2147483666"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6858000" cx="12192000"/>
  <p:notesSz cx="6858000" cy="9144000"/>
  <p:embeddedFontLst>
    <p:embeddedFont>
      <p:font typeface="Quattrocento Sans"/>
      <p:regular r:id="rId17"/>
      <p:bold r:id="rId18"/>
      <p:italic r:id="rId19"/>
      <p:boldItalic r:id="rId20"/>
    </p:embeddedFont>
    <p:embeddedFont>
      <p:font typeface="Sorts Mill Goudy"/>
      <p:regular r:id="rId21"/>
      <p: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QuattrocentoSans-boldItalic.fntdata"/><Relationship Id="rId11" Type="http://schemas.openxmlformats.org/officeDocument/2006/relationships/slide" Target="slides/slide6.xml"/><Relationship Id="rId22" Type="http://schemas.openxmlformats.org/officeDocument/2006/relationships/font" Target="fonts/SortsMillGoudy-italic.fntdata"/><Relationship Id="rId10" Type="http://schemas.openxmlformats.org/officeDocument/2006/relationships/slide" Target="slides/slide5.xml"/><Relationship Id="rId21" Type="http://schemas.openxmlformats.org/officeDocument/2006/relationships/font" Target="fonts/SortsMillGoudy-regular.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QuattrocentoSans-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QuattrocentoSans-italic.fntdata"/><Relationship Id="rId6" Type="http://schemas.openxmlformats.org/officeDocument/2006/relationships/slide" Target="slides/slide1.xml"/><Relationship Id="rId18" Type="http://schemas.openxmlformats.org/officeDocument/2006/relationships/font" Target="fonts/QuattrocentoSans-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2" name="Google Shape;152;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7" name="Google Shape;217;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3" name="Google Shape;223;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1" name="Google Shape;161;p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2" name="Google Shape;162;p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1" name="Google Shape;171;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7" name="Google Shape;177;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3" name="Google Shape;183;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9" name="Google Shape;189;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5" name="Google Shape;195;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3" name="Google Shape;203;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1" name="Google Shape;211;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1370693" y="1769540"/>
            <a:ext cx="9440100" cy="1828800"/>
          </a:xfrm>
          <a:prstGeom prst="rect">
            <a:avLst/>
          </a:prstGeom>
          <a:noFill/>
          <a:ln>
            <a:noFill/>
          </a:ln>
          <a:effectLst>
            <a:outerShdw blurRad="25400">
              <a:srgbClr val="000000">
                <a:alpha val="45490"/>
              </a:srgbClr>
            </a:outerShdw>
          </a:effectLst>
        </p:spPr>
        <p:txBody>
          <a:bodyPr anchorCtr="0" anchor="b" bIns="45700" lIns="91425" spcFirstLastPara="1" rIns="91425" wrap="square" tIns="45700">
            <a:normAutofit/>
          </a:bodyPr>
          <a:lstStyle>
            <a:lvl1pPr lvl="0" algn="ctr">
              <a:lnSpc>
                <a:spcPct val="90000"/>
              </a:lnSpc>
              <a:spcBef>
                <a:spcPts val="0"/>
              </a:spcBef>
              <a:spcAft>
                <a:spcPts val="0"/>
              </a:spcAft>
              <a:buClr>
                <a:schemeClr val="lt2"/>
              </a:buClr>
              <a:buSzPts val="5400"/>
              <a:buFont typeface="Sorts Mill Goudy"/>
              <a:buNone/>
              <a:defRPr sz="5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
          <p:cNvSpPr txBox="1"/>
          <p:nvPr>
            <p:ph idx="1" type="subTitle"/>
          </p:nvPr>
        </p:nvSpPr>
        <p:spPr>
          <a:xfrm>
            <a:off x="1370693" y="3773489"/>
            <a:ext cx="9440100" cy="1050000"/>
          </a:xfrm>
          <a:prstGeom prst="rect">
            <a:avLst/>
          </a:prstGeom>
          <a:noFill/>
          <a:ln>
            <a:noFill/>
          </a:ln>
          <a:effectLst>
            <a:outerShdw blurRad="25400">
              <a:srgbClr val="000000">
                <a:alpha val="45490"/>
              </a:srgbClr>
            </a:outerShdw>
          </a:effectLst>
        </p:spPr>
        <p:txBody>
          <a:bodyPr anchorCtr="0" anchor="t" bIns="45700" lIns="91425" spcFirstLastPara="1" rIns="91425" wrap="square" tIns="45700">
            <a:normAutofit/>
          </a:bodyPr>
          <a:lstStyle>
            <a:lvl1pPr lvl="0" algn="ctr">
              <a:lnSpc>
                <a:spcPct val="110000"/>
              </a:lnSpc>
              <a:spcBef>
                <a:spcPts val="460"/>
              </a:spcBef>
              <a:spcAft>
                <a:spcPts val="0"/>
              </a:spcAft>
              <a:buSzPts val="1610"/>
              <a:buNone/>
              <a:defRPr>
                <a:solidFill>
                  <a:schemeClr val="lt1"/>
                </a:solidFill>
              </a:defRPr>
            </a:lvl1pPr>
            <a:lvl2pPr lvl="1" algn="ctr">
              <a:lnSpc>
                <a:spcPct val="100000"/>
              </a:lnSpc>
              <a:spcBef>
                <a:spcPts val="600"/>
              </a:spcBef>
              <a:spcAft>
                <a:spcPts val="0"/>
              </a:spcAft>
              <a:buSzPts val="1470"/>
              <a:buNone/>
              <a:defRPr>
                <a:solidFill>
                  <a:schemeClr val="lt1"/>
                </a:solidFill>
              </a:defRPr>
            </a:lvl2pPr>
            <a:lvl3pPr lvl="2" algn="ctr">
              <a:lnSpc>
                <a:spcPct val="100000"/>
              </a:lnSpc>
              <a:spcBef>
                <a:spcPts val="600"/>
              </a:spcBef>
              <a:spcAft>
                <a:spcPts val="0"/>
              </a:spcAft>
              <a:buSzPts val="1260"/>
              <a:buNone/>
              <a:defRPr>
                <a:solidFill>
                  <a:schemeClr val="lt1"/>
                </a:solidFill>
              </a:defRPr>
            </a:lvl3pPr>
            <a:lvl4pPr lvl="3" algn="ctr">
              <a:lnSpc>
                <a:spcPct val="100000"/>
              </a:lnSpc>
              <a:spcBef>
                <a:spcPts val="600"/>
              </a:spcBef>
              <a:spcAft>
                <a:spcPts val="0"/>
              </a:spcAft>
              <a:buSzPts val="1120"/>
              <a:buNone/>
              <a:defRPr>
                <a:solidFill>
                  <a:schemeClr val="lt1"/>
                </a:solidFill>
              </a:defRPr>
            </a:lvl4pPr>
            <a:lvl5pPr lvl="4" algn="ctr">
              <a:lnSpc>
                <a:spcPct val="100000"/>
              </a:lnSpc>
              <a:spcBef>
                <a:spcPts val="600"/>
              </a:spcBef>
              <a:spcAft>
                <a:spcPts val="0"/>
              </a:spcAft>
              <a:buSzPts val="1120"/>
              <a:buNone/>
              <a:defRPr>
                <a:solidFill>
                  <a:schemeClr val="lt1"/>
                </a:solidFill>
              </a:defRPr>
            </a:lvl5pPr>
            <a:lvl6pPr lvl="5" algn="ctr">
              <a:lnSpc>
                <a:spcPct val="100000"/>
              </a:lnSpc>
              <a:spcBef>
                <a:spcPts val="600"/>
              </a:spcBef>
              <a:spcAft>
                <a:spcPts val="0"/>
              </a:spcAft>
              <a:buSzPts val="980"/>
              <a:buNone/>
              <a:defRPr>
                <a:solidFill>
                  <a:schemeClr val="lt1"/>
                </a:solidFill>
              </a:defRPr>
            </a:lvl6pPr>
            <a:lvl7pPr lvl="6" algn="ctr">
              <a:lnSpc>
                <a:spcPct val="100000"/>
              </a:lnSpc>
              <a:spcBef>
                <a:spcPts val="600"/>
              </a:spcBef>
              <a:spcAft>
                <a:spcPts val="0"/>
              </a:spcAft>
              <a:buSzPts val="980"/>
              <a:buNone/>
              <a:defRPr>
                <a:solidFill>
                  <a:schemeClr val="lt1"/>
                </a:solidFill>
              </a:defRPr>
            </a:lvl7pPr>
            <a:lvl8pPr lvl="7" algn="ctr">
              <a:lnSpc>
                <a:spcPct val="100000"/>
              </a:lnSpc>
              <a:spcBef>
                <a:spcPts val="600"/>
              </a:spcBef>
              <a:spcAft>
                <a:spcPts val="0"/>
              </a:spcAft>
              <a:buSzPts val="980"/>
              <a:buNone/>
              <a:defRPr>
                <a:solidFill>
                  <a:schemeClr val="lt1"/>
                </a:solidFill>
              </a:defRPr>
            </a:lvl8pPr>
            <a:lvl9pPr lvl="8" algn="ctr">
              <a:lnSpc>
                <a:spcPct val="100000"/>
              </a:lnSpc>
              <a:spcBef>
                <a:spcPts val="600"/>
              </a:spcBef>
              <a:spcAft>
                <a:spcPts val="600"/>
              </a:spcAft>
              <a:buSzPts val="980"/>
              <a:buNone/>
              <a:defRPr>
                <a:solidFill>
                  <a:schemeClr val="lt1"/>
                </a:solidFill>
              </a:defRPr>
            </a:lvl9pPr>
          </a:lstStyle>
          <a:p/>
        </p:txBody>
      </p:sp>
      <p:sp>
        <p:nvSpPr>
          <p:cNvPr id="18" name="Google Shape;18;p2"/>
          <p:cNvSpPr txBox="1"/>
          <p:nvPr>
            <p:ph idx="10" type="dt"/>
          </p:nvPr>
        </p:nvSpPr>
        <p:spPr>
          <a:xfrm>
            <a:off x="7678736" y="6000749"/>
            <a:ext cx="27432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
          <p:cNvSpPr txBox="1"/>
          <p:nvPr>
            <p:ph idx="11" type="ftr"/>
          </p:nvPr>
        </p:nvSpPr>
        <p:spPr>
          <a:xfrm>
            <a:off x="913795" y="6000749"/>
            <a:ext cx="66729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
          <p:cNvSpPr txBox="1"/>
          <p:nvPr>
            <p:ph idx="12" type="sldNum"/>
          </p:nvPr>
        </p:nvSpPr>
        <p:spPr>
          <a:xfrm>
            <a:off x="10514011" y="6000749"/>
            <a:ext cx="7536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rgbClr val="F2F2F2"/>
                </a:solidFill>
                <a:latin typeface="Sorts Mill Goudy"/>
                <a:ea typeface="Sorts Mill Goudy"/>
                <a:cs typeface="Sorts Mill Goudy"/>
                <a:sym typeface="Sorts Mill Goudy"/>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rgbClr val="F2F2F2"/>
                </a:solidFill>
                <a:latin typeface="Sorts Mill Goudy"/>
                <a:ea typeface="Sorts Mill Goudy"/>
                <a:cs typeface="Sorts Mill Goudy"/>
                <a:sym typeface="Sorts Mill Goudy"/>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rgbClr val="F2F2F2"/>
                </a:solidFill>
                <a:latin typeface="Sorts Mill Goudy"/>
                <a:ea typeface="Sorts Mill Goudy"/>
                <a:cs typeface="Sorts Mill Goudy"/>
                <a:sym typeface="Sorts Mill Goudy"/>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rgbClr val="F2F2F2"/>
                </a:solidFill>
                <a:latin typeface="Sorts Mill Goudy"/>
                <a:ea typeface="Sorts Mill Goudy"/>
                <a:cs typeface="Sorts Mill Goudy"/>
                <a:sym typeface="Sorts Mill Goudy"/>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rgbClr val="F2F2F2"/>
                </a:solidFill>
                <a:latin typeface="Sorts Mill Goudy"/>
                <a:ea typeface="Sorts Mill Goudy"/>
                <a:cs typeface="Sorts Mill Goudy"/>
                <a:sym typeface="Sorts Mill Goudy"/>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rgbClr val="F2F2F2"/>
                </a:solidFill>
                <a:latin typeface="Sorts Mill Goudy"/>
                <a:ea typeface="Sorts Mill Goudy"/>
                <a:cs typeface="Sorts Mill Goudy"/>
                <a:sym typeface="Sorts Mill Goudy"/>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rgbClr val="F2F2F2"/>
                </a:solidFill>
                <a:latin typeface="Sorts Mill Goudy"/>
                <a:ea typeface="Sorts Mill Goudy"/>
                <a:cs typeface="Sorts Mill Goudy"/>
                <a:sym typeface="Sorts Mill Goudy"/>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rgbClr val="F2F2F2"/>
                </a:solidFill>
                <a:latin typeface="Sorts Mill Goudy"/>
                <a:ea typeface="Sorts Mill Goudy"/>
                <a:cs typeface="Sorts Mill Goudy"/>
                <a:sym typeface="Sorts Mill Goudy"/>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rgbClr val="F2F2F2"/>
                </a:solidFill>
                <a:latin typeface="Sorts Mill Goudy"/>
                <a:ea typeface="Sorts Mill Goudy"/>
                <a:cs typeface="Sorts Mill Goudy"/>
                <a:sym typeface="Sorts Mill Goudy"/>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8" name="Shape 78"/>
        <p:cNvGrpSpPr/>
        <p:nvPr/>
      </p:nvGrpSpPr>
      <p:grpSpPr>
        <a:xfrm>
          <a:off x="0" y="0"/>
          <a:ext cx="0" cy="0"/>
          <a:chOff x="0" y="0"/>
          <a:chExt cx="0" cy="0"/>
        </a:xfrm>
      </p:grpSpPr>
      <p:sp>
        <p:nvSpPr>
          <p:cNvPr id="79" name="Google Shape;79;p12"/>
          <p:cNvSpPr txBox="1"/>
          <p:nvPr>
            <p:ph type="title"/>
          </p:nvPr>
        </p:nvSpPr>
        <p:spPr>
          <a:xfrm>
            <a:off x="913795" y="609600"/>
            <a:ext cx="3706800" cy="1821900"/>
          </a:xfrm>
          <a:prstGeom prst="rect">
            <a:avLst/>
          </a:prstGeom>
          <a:noFill/>
          <a:ln>
            <a:noFill/>
          </a:ln>
          <a:effectLst>
            <a:outerShdw blurRad="25400">
              <a:srgbClr val="000000">
                <a:alpha val="45490"/>
              </a:srgbClr>
            </a:outerShdw>
          </a:effectLst>
        </p:spPr>
        <p:txBody>
          <a:bodyPr anchorCtr="0" anchor="b" bIns="45700" lIns="91425" spcFirstLastPara="1" rIns="91425" wrap="square" tIns="45700">
            <a:normAutofit/>
          </a:bodyPr>
          <a:lstStyle>
            <a:lvl1pPr lvl="0" algn="ctr">
              <a:lnSpc>
                <a:spcPct val="90000"/>
              </a:lnSpc>
              <a:spcBef>
                <a:spcPts val="0"/>
              </a:spcBef>
              <a:spcAft>
                <a:spcPts val="0"/>
              </a:spcAft>
              <a:buClr>
                <a:schemeClr val="lt2"/>
              </a:buClr>
              <a:buSzPts val="2800"/>
              <a:buFont typeface="Sorts Mill Goudy"/>
              <a:buNone/>
              <a:defRPr b="0" sz="2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2"/>
          <p:cNvSpPr txBox="1"/>
          <p:nvPr>
            <p:ph idx="1" type="body"/>
          </p:nvPr>
        </p:nvSpPr>
        <p:spPr>
          <a:xfrm>
            <a:off x="4855633" y="609600"/>
            <a:ext cx="6411900" cy="5079900"/>
          </a:xfrm>
          <a:prstGeom prst="rect">
            <a:avLst/>
          </a:prstGeom>
          <a:noFill/>
          <a:ln>
            <a:noFill/>
          </a:ln>
          <a:effectLst>
            <a:outerShdw blurRad="25400">
              <a:srgbClr val="000000">
                <a:alpha val="45490"/>
              </a:srgbClr>
            </a:outerShdw>
          </a:effectLst>
        </p:spPr>
        <p:txBody>
          <a:bodyPr anchorCtr="0" anchor="t" bIns="45700" lIns="91425" spcFirstLastPara="1" rIns="91425" wrap="square" tIns="45700">
            <a:normAutofit/>
          </a:bodyPr>
          <a:lstStyle>
            <a:lvl1pPr indent="-308610" lvl="0" marL="457200" algn="l">
              <a:lnSpc>
                <a:spcPct val="110000"/>
              </a:lnSpc>
              <a:spcBef>
                <a:spcPts val="360"/>
              </a:spcBef>
              <a:spcAft>
                <a:spcPts val="0"/>
              </a:spcAft>
              <a:buSzPts val="1260"/>
              <a:buChar char="◈"/>
              <a:defRPr/>
            </a:lvl1pPr>
            <a:lvl2pPr indent="-308610" lvl="1" marL="914400" algn="l">
              <a:lnSpc>
                <a:spcPct val="100000"/>
              </a:lnSpc>
              <a:spcBef>
                <a:spcPts val="600"/>
              </a:spcBef>
              <a:spcAft>
                <a:spcPts val="0"/>
              </a:spcAft>
              <a:buSzPts val="1260"/>
              <a:buChar char="?"/>
              <a:defRPr/>
            </a:lvl2pPr>
            <a:lvl3pPr indent="-308610" lvl="2" marL="1371600" algn="l">
              <a:lnSpc>
                <a:spcPct val="100000"/>
              </a:lnSpc>
              <a:spcBef>
                <a:spcPts val="600"/>
              </a:spcBef>
              <a:spcAft>
                <a:spcPts val="0"/>
              </a:spcAft>
              <a:buSzPts val="1260"/>
              <a:buChar char="◈"/>
              <a:defRPr/>
            </a:lvl3pPr>
            <a:lvl4pPr indent="-308610" lvl="3" marL="1828800" algn="l">
              <a:lnSpc>
                <a:spcPct val="100000"/>
              </a:lnSpc>
              <a:spcBef>
                <a:spcPts val="600"/>
              </a:spcBef>
              <a:spcAft>
                <a:spcPts val="0"/>
              </a:spcAft>
              <a:buSzPts val="1260"/>
              <a:buChar char="?"/>
              <a:defRPr/>
            </a:lvl4pPr>
            <a:lvl5pPr indent="-308610" lvl="4" marL="2286000" algn="l">
              <a:lnSpc>
                <a:spcPct val="100000"/>
              </a:lnSpc>
              <a:spcBef>
                <a:spcPts val="600"/>
              </a:spcBef>
              <a:spcAft>
                <a:spcPts val="0"/>
              </a:spcAft>
              <a:buSzPts val="1260"/>
              <a:buChar char="◈"/>
              <a:defRPr/>
            </a:lvl5pPr>
            <a:lvl6pPr indent="-308610" lvl="5" marL="2743200" algn="l">
              <a:lnSpc>
                <a:spcPct val="100000"/>
              </a:lnSpc>
              <a:spcBef>
                <a:spcPts val="600"/>
              </a:spcBef>
              <a:spcAft>
                <a:spcPts val="0"/>
              </a:spcAft>
              <a:buSzPts val="1260"/>
              <a:buChar char="◈"/>
              <a:defRPr/>
            </a:lvl6pPr>
            <a:lvl7pPr indent="-308610" lvl="6" marL="3200400" algn="l">
              <a:lnSpc>
                <a:spcPct val="100000"/>
              </a:lnSpc>
              <a:spcBef>
                <a:spcPts val="600"/>
              </a:spcBef>
              <a:spcAft>
                <a:spcPts val="0"/>
              </a:spcAft>
              <a:buSzPts val="1260"/>
              <a:buChar char="◈"/>
              <a:defRPr/>
            </a:lvl7pPr>
            <a:lvl8pPr indent="-308609" lvl="7" marL="3657600" algn="l">
              <a:lnSpc>
                <a:spcPct val="100000"/>
              </a:lnSpc>
              <a:spcBef>
                <a:spcPts val="600"/>
              </a:spcBef>
              <a:spcAft>
                <a:spcPts val="0"/>
              </a:spcAft>
              <a:buSzPts val="1260"/>
              <a:buChar char="◈"/>
              <a:defRPr/>
            </a:lvl8pPr>
            <a:lvl9pPr indent="-308609" lvl="8" marL="4114800" algn="l">
              <a:lnSpc>
                <a:spcPct val="100000"/>
              </a:lnSpc>
              <a:spcBef>
                <a:spcPts val="600"/>
              </a:spcBef>
              <a:spcAft>
                <a:spcPts val="600"/>
              </a:spcAft>
              <a:buSzPts val="1260"/>
              <a:buChar char="◈"/>
              <a:defRPr/>
            </a:lvl9pPr>
          </a:lstStyle>
          <a:p/>
        </p:txBody>
      </p:sp>
      <p:sp>
        <p:nvSpPr>
          <p:cNvPr id="81" name="Google Shape;81;p12"/>
          <p:cNvSpPr txBox="1"/>
          <p:nvPr>
            <p:ph idx="2" type="body"/>
          </p:nvPr>
        </p:nvSpPr>
        <p:spPr>
          <a:xfrm>
            <a:off x="913795" y="2673351"/>
            <a:ext cx="3706800" cy="3016200"/>
          </a:xfrm>
          <a:prstGeom prst="rect">
            <a:avLst/>
          </a:prstGeom>
          <a:noFill/>
          <a:ln>
            <a:noFill/>
          </a:ln>
          <a:effectLst>
            <a:outerShdw blurRad="25400">
              <a:srgbClr val="000000">
                <a:alpha val="45490"/>
              </a:srgbClr>
            </a:outerShdw>
          </a:effectLst>
        </p:spPr>
        <p:txBody>
          <a:bodyPr anchorCtr="0" anchor="t" bIns="45700" lIns="91425" spcFirstLastPara="1" rIns="91425" wrap="square" tIns="45700">
            <a:normAutofit/>
          </a:bodyPr>
          <a:lstStyle>
            <a:lvl1pPr indent="-228600" lvl="0" marL="457200" algn="ctr">
              <a:lnSpc>
                <a:spcPct val="110000"/>
              </a:lnSpc>
              <a:spcBef>
                <a:spcPts val="320"/>
              </a:spcBef>
              <a:spcAft>
                <a:spcPts val="0"/>
              </a:spcAft>
              <a:buSzPts val="1120"/>
              <a:buNone/>
              <a:defRPr sz="1600"/>
            </a:lvl1pPr>
            <a:lvl2pPr indent="-228600" lvl="1" marL="914400" algn="l">
              <a:lnSpc>
                <a:spcPct val="100000"/>
              </a:lnSpc>
              <a:spcBef>
                <a:spcPts val="600"/>
              </a:spcBef>
              <a:spcAft>
                <a:spcPts val="0"/>
              </a:spcAft>
              <a:buSzPts val="840"/>
              <a:buNone/>
              <a:defRPr sz="1200"/>
            </a:lvl2pPr>
            <a:lvl3pPr indent="-228600" lvl="2" marL="1371600" algn="l">
              <a:lnSpc>
                <a:spcPct val="100000"/>
              </a:lnSpc>
              <a:spcBef>
                <a:spcPts val="600"/>
              </a:spcBef>
              <a:spcAft>
                <a:spcPts val="0"/>
              </a:spcAft>
              <a:buSzPts val="700"/>
              <a:buNone/>
              <a:defRPr sz="1000"/>
            </a:lvl3pPr>
            <a:lvl4pPr indent="-228600" lvl="3" marL="1828800" algn="l">
              <a:lnSpc>
                <a:spcPct val="100000"/>
              </a:lnSpc>
              <a:spcBef>
                <a:spcPts val="600"/>
              </a:spcBef>
              <a:spcAft>
                <a:spcPts val="0"/>
              </a:spcAft>
              <a:buSzPts val="630"/>
              <a:buNone/>
              <a:defRPr sz="900"/>
            </a:lvl4pPr>
            <a:lvl5pPr indent="-228600" lvl="4" marL="2286000" algn="l">
              <a:lnSpc>
                <a:spcPct val="100000"/>
              </a:lnSpc>
              <a:spcBef>
                <a:spcPts val="600"/>
              </a:spcBef>
              <a:spcAft>
                <a:spcPts val="0"/>
              </a:spcAft>
              <a:buSzPts val="630"/>
              <a:buNone/>
              <a:defRPr sz="900"/>
            </a:lvl5pPr>
            <a:lvl6pPr indent="-228600" lvl="5" marL="2743200" algn="l">
              <a:lnSpc>
                <a:spcPct val="100000"/>
              </a:lnSpc>
              <a:spcBef>
                <a:spcPts val="600"/>
              </a:spcBef>
              <a:spcAft>
                <a:spcPts val="0"/>
              </a:spcAft>
              <a:buSzPts val="630"/>
              <a:buNone/>
              <a:defRPr sz="900"/>
            </a:lvl6pPr>
            <a:lvl7pPr indent="-228600" lvl="6" marL="3200400" algn="l">
              <a:lnSpc>
                <a:spcPct val="100000"/>
              </a:lnSpc>
              <a:spcBef>
                <a:spcPts val="600"/>
              </a:spcBef>
              <a:spcAft>
                <a:spcPts val="0"/>
              </a:spcAft>
              <a:buSzPts val="630"/>
              <a:buNone/>
              <a:defRPr sz="900"/>
            </a:lvl7pPr>
            <a:lvl8pPr indent="-228600" lvl="7" marL="3657600" algn="l">
              <a:lnSpc>
                <a:spcPct val="100000"/>
              </a:lnSpc>
              <a:spcBef>
                <a:spcPts val="600"/>
              </a:spcBef>
              <a:spcAft>
                <a:spcPts val="0"/>
              </a:spcAft>
              <a:buSzPts val="630"/>
              <a:buNone/>
              <a:defRPr sz="900"/>
            </a:lvl8pPr>
            <a:lvl9pPr indent="-228600" lvl="8" marL="4114800" algn="l">
              <a:lnSpc>
                <a:spcPct val="100000"/>
              </a:lnSpc>
              <a:spcBef>
                <a:spcPts val="600"/>
              </a:spcBef>
              <a:spcAft>
                <a:spcPts val="600"/>
              </a:spcAft>
              <a:buSzPts val="630"/>
              <a:buNone/>
              <a:defRPr sz="900"/>
            </a:lvl9pPr>
          </a:lstStyle>
          <a:p/>
        </p:txBody>
      </p:sp>
      <p:sp>
        <p:nvSpPr>
          <p:cNvPr id="82" name="Google Shape;82;p12"/>
          <p:cNvSpPr txBox="1"/>
          <p:nvPr>
            <p:ph idx="10" type="dt"/>
          </p:nvPr>
        </p:nvSpPr>
        <p:spPr>
          <a:xfrm>
            <a:off x="7678736" y="6000749"/>
            <a:ext cx="27432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2"/>
          <p:cNvSpPr txBox="1"/>
          <p:nvPr>
            <p:ph idx="11" type="ftr"/>
          </p:nvPr>
        </p:nvSpPr>
        <p:spPr>
          <a:xfrm>
            <a:off x="913795" y="6000749"/>
            <a:ext cx="66729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12"/>
          <p:cNvSpPr txBox="1"/>
          <p:nvPr>
            <p:ph idx="12" type="sldNum"/>
          </p:nvPr>
        </p:nvSpPr>
        <p:spPr>
          <a:xfrm>
            <a:off x="10514011" y="6000749"/>
            <a:ext cx="7536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rgbClr val="F2F2F2"/>
                </a:solidFill>
                <a:latin typeface="Sorts Mill Goudy"/>
                <a:ea typeface="Sorts Mill Goudy"/>
                <a:cs typeface="Sorts Mill Goudy"/>
                <a:sym typeface="Sorts Mill Goudy"/>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rgbClr val="F2F2F2"/>
                </a:solidFill>
                <a:latin typeface="Sorts Mill Goudy"/>
                <a:ea typeface="Sorts Mill Goudy"/>
                <a:cs typeface="Sorts Mill Goudy"/>
                <a:sym typeface="Sorts Mill Goudy"/>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rgbClr val="F2F2F2"/>
                </a:solidFill>
                <a:latin typeface="Sorts Mill Goudy"/>
                <a:ea typeface="Sorts Mill Goudy"/>
                <a:cs typeface="Sorts Mill Goudy"/>
                <a:sym typeface="Sorts Mill Goudy"/>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rgbClr val="F2F2F2"/>
                </a:solidFill>
                <a:latin typeface="Sorts Mill Goudy"/>
                <a:ea typeface="Sorts Mill Goudy"/>
                <a:cs typeface="Sorts Mill Goudy"/>
                <a:sym typeface="Sorts Mill Goudy"/>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rgbClr val="F2F2F2"/>
                </a:solidFill>
                <a:latin typeface="Sorts Mill Goudy"/>
                <a:ea typeface="Sorts Mill Goudy"/>
                <a:cs typeface="Sorts Mill Goudy"/>
                <a:sym typeface="Sorts Mill Goudy"/>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rgbClr val="F2F2F2"/>
                </a:solidFill>
                <a:latin typeface="Sorts Mill Goudy"/>
                <a:ea typeface="Sorts Mill Goudy"/>
                <a:cs typeface="Sorts Mill Goudy"/>
                <a:sym typeface="Sorts Mill Goudy"/>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rgbClr val="F2F2F2"/>
                </a:solidFill>
                <a:latin typeface="Sorts Mill Goudy"/>
                <a:ea typeface="Sorts Mill Goudy"/>
                <a:cs typeface="Sorts Mill Goudy"/>
                <a:sym typeface="Sorts Mill Goudy"/>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rgbClr val="F2F2F2"/>
                </a:solidFill>
                <a:latin typeface="Sorts Mill Goudy"/>
                <a:ea typeface="Sorts Mill Goudy"/>
                <a:cs typeface="Sorts Mill Goudy"/>
                <a:sym typeface="Sorts Mill Goudy"/>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rgbClr val="F2F2F2"/>
                </a:solidFill>
                <a:latin typeface="Sorts Mill Goudy"/>
                <a:ea typeface="Sorts Mill Goudy"/>
                <a:cs typeface="Sorts Mill Goudy"/>
                <a:sym typeface="Sorts Mill Goudy"/>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5" name="Shape 85"/>
        <p:cNvGrpSpPr/>
        <p:nvPr/>
      </p:nvGrpSpPr>
      <p:grpSpPr>
        <a:xfrm>
          <a:off x="0" y="0"/>
          <a:ext cx="0" cy="0"/>
          <a:chOff x="0" y="0"/>
          <a:chExt cx="0" cy="0"/>
        </a:xfrm>
      </p:grpSpPr>
      <p:pic>
        <p:nvPicPr>
          <p:cNvPr descr="Slate-V2-HD-vertPhotoInset.png" id="86" name="Google Shape;86;p13"/>
          <p:cNvPicPr preferRelativeResize="0"/>
          <p:nvPr/>
        </p:nvPicPr>
        <p:blipFill rotWithShape="1">
          <a:blip r:embed="rId2">
            <a:alphaModFix/>
          </a:blip>
          <a:srcRect b="0" l="0" r="0" t="0"/>
          <a:stretch/>
        </p:blipFill>
        <p:spPr>
          <a:xfrm>
            <a:off x="7293665" y="609600"/>
            <a:ext cx="3584166" cy="5204833"/>
          </a:xfrm>
          <a:prstGeom prst="rect">
            <a:avLst/>
          </a:prstGeom>
          <a:noFill/>
          <a:ln>
            <a:noFill/>
          </a:ln>
        </p:spPr>
      </p:pic>
      <p:sp>
        <p:nvSpPr>
          <p:cNvPr id="87" name="Google Shape;87;p13"/>
          <p:cNvSpPr txBox="1"/>
          <p:nvPr>
            <p:ph type="title"/>
          </p:nvPr>
        </p:nvSpPr>
        <p:spPr>
          <a:xfrm>
            <a:off x="913795" y="763701"/>
            <a:ext cx="5707800" cy="1675500"/>
          </a:xfrm>
          <a:prstGeom prst="rect">
            <a:avLst/>
          </a:prstGeom>
          <a:noFill/>
          <a:ln>
            <a:noFill/>
          </a:ln>
          <a:effectLst>
            <a:outerShdw blurRad="25400">
              <a:srgbClr val="000000">
                <a:alpha val="45490"/>
              </a:srgbClr>
            </a:outerShdw>
          </a:effectLst>
        </p:spPr>
        <p:txBody>
          <a:bodyPr anchorCtr="0" anchor="b" bIns="45700" lIns="91425" spcFirstLastPara="1" rIns="91425" wrap="square" tIns="45700">
            <a:noAutofit/>
          </a:bodyPr>
          <a:lstStyle>
            <a:lvl1pPr lvl="0" algn="ctr">
              <a:lnSpc>
                <a:spcPct val="90000"/>
              </a:lnSpc>
              <a:spcBef>
                <a:spcPts val="0"/>
              </a:spcBef>
              <a:spcAft>
                <a:spcPts val="0"/>
              </a:spcAft>
              <a:buClr>
                <a:schemeClr val="lt2"/>
              </a:buClr>
              <a:buSzPts val="3200"/>
              <a:buFont typeface="Sorts Mill Goudy"/>
              <a:buNone/>
              <a:defRPr b="0"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13"/>
          <p:cNvSpPr/>
          <p:nvPr>
            <p:ph idx="2" type="pic"/>
          </p:nvPr>
        </p:nvSpPr>
        <p:spPr>
          <a:xfrm>
            <a:off x="7442551" y="763702"/>
            <a:ext cx="3275700" cy="4912800"/>
          </a:xfrm>
          <a:prstGeom prst="rect">
            <a:avLst/>
          </a:prstGeom>
          <a:noFill/>
          <a:ln>
            <a:noFill/>
          </a:ln>
          <a:effectLst>
            <a:outerShdw blurRad="38100" dir="4440000" dist="25400">
              <a:srgbClr val="000000">
                <a:alpha val="35686"/>
              </a:srgbClr>
            </a:outerShdw>
          </a:effectLst>
        </p:spPr>
      </p:sp>
      <p:sp>
        <p:nvSpPr>
          <p:cNvPr id="89" name="Google Shape;89;p13"/>
          <p:cNvSpPr txBox="1"/>
          <p:nvPr>
            <p:ph idx="1" type="body"/>
          </p:nvPr>
        </p:nvSpPr>
        <p:spPr>
          <a:xfrm>
            <a:off x="1473698" y="2679699"/>
            <a:ext cx="4588200" cy="3135600"/>
          </a:xfrm>
          <a:prstGeom prst="rect">
            <a:avLst/>
          </a:prstGeom>
          <a:noFill/>
          <a:ln>
            <a:noFill/>
          </a:ln>
          <a:effectLst>
            <a:outerShdw blurRad="25400">
              <a:srgbClr val="000000">
                <a:alpha val="45490"/>
              </a:srgbClr>
            </a:outerShdw>
          </a:effectLst>
        </p:spPr>
        <p:txBody>
          <a:bodyPr anchorCtr="0" anchor="t" bIns="45700" lIns="91425" spcFirstLastPara="1" rIns="91425" wrap="square" tIns="45700">
            <a:normAutofit/>
          </a:bodyPr>
          <a:lstStyle>
            <a:lvl1pPr indent="-228600" lvl="0" marL="457200" algn="ctr">
              <a:lnSpc>
                <a:spcPct val="110000"/>
              </a:lnSpc>
              <a:spcBef>
                <a:spcPts val="320"/>
              </a:spcBef>
              <a:spcAft>
                <a:spcPts val="0"/>
              </a:spcAft>
              <a:buSzPts val="1120"/>
              <a:buNone/>
              <a:defRPr sz="1600"/>
            </a:lvl1pPr>
            <a:lvl2pPr indent="-228600" lvl="1" marL="914400" algn="l">
              <a:lnSpc>
                <a:spcPct val="100000"/>
              </a:lnSpc>
              <a:spcBef>
                <a:spcPts val="600"/>
              </a:spcBef>
              <a:spcAft>
                <a:spcPts val="0"/>
              </a:spcAft>
              <a:buSzPts val="840"/>
              <a:buNone/>
              <a:defRPr sz="1200"/>
            </a:lvl2pPr>
            <a:lvl3pPr indent="-228600" lvl="2" marL="1371600" algn="l">
              <a:lnSpc>
                <a:spcPct val="100000"/>
              </a:lnSpc>
              <a:spcBef>
                <a:spcPts val="600"/>
              </a:spcBef>
              <a:spcAft>
                <a:spcPts val="0"/>
              </a:spcAft>
              <a:buSzPts val="700"/>
              <a:buNone/>
              <a:defRPr sz="1000"/>
            </a:lvl3pPr>
            <a:lvl4pPr indent="-228600" lvl="3" marL="1828800" algn="l">
              <a:lnSpc>
                <a:spcPct val="100000"/>
              </a:lnSpc>
              <a:spcBef>
                <a:spcPts val="600"/>
              </a:spcBef>
              <a:spcAft>
                <a:spcPts val="0"/>
              </a:spcAft>
              <a:buSzPts val="630"/>
              <a:buNone/>
              <a:defRPr sz="900"/>
            </a:lvl4pPr>
            <a:lvl5pPr indent="-228600" lvl="4" marL="2286000" algn="l">
              <a:lnSpc>
                <a:spcPct val="100000"/>
              </a:lnSpc>
              <a:spcBef>
                <a:spcPts val="600"/>
              </a:spcBef>
              <a:spcAft>
                <a:spcPts val="0"/>
              </a:spcAft>
              <a:buSzPts val="630"/>
              <a:buNone/>
              <a:defRPr sz="900"/>
            </a:lvl5pPr>
            <a:lvl6pPr indent="-228600" lvl="5" marL="2743200" algn="l">
              <a:lnSpc>
                <a:spcPct val="100000"/>
              </a:lnSpc>
              <a:spcBef>
                <a:spcPts val="600"/>
              </a:spcBef>
              <a:spcAft>
                <a:spcPts val="0"/>
              </a:spcAft>
              <a:buSzPts val="630"/>
              <a:buNone/>
              <a:defRPr sz="900"/>
            </a:lvl6pPr>
            <a:lvl7pPr indent="-228600" lvl="6" marL="3200400" algn="l">
              <a:lnSpc>
                <a:spcPct val="100000"/>
              </a:lnSpc>
              <a:spcBef>
                <a:spcPts val="600"/>
              </a:spcBef>
              <a:spcAft>
                <a:spcPts val="0"/>
              </a:spcAft>
              <a:buSzPts val="630"/>
              <a:buNone/>
              <a:defRPr sz="900"/>
            </a:lvl7pPr>
            <a:lvl8pPr indent="-228600" lvl="7" marL="3657600" algn="l">
              <a:lnSpc>
                <a:spcPct val="100000"/>
              </a:lnSpc>
              <a:spcBef>
                <a:spcPts val="600"/>
              </a:spcBef>
              <a:spcAft>
                <a:spcPts val="0"/>
              </a:spcAft>
              <a:buSzPts val="630"/>
              <a:buNone/>
              <a:defRPr sz="900"/>
            </a:lvl8pPr>
            <a:lvl9pPr indent="-228600" lvl="8" marL="4114800" algn="l">
              <a:lnSpc>
                <a:spcPct val="100000"/>
              </a:lnSpc>
              <a:spcBef>
                <a:spcPts val="600"/>
              </a:spcBef>
              <a:spcAft>
                <a:spcPts val="600"/>
              </a:spcAft>
              <a:buSzPts val="630"/>
              <a:buNone/>
              <a:defRPr sz="900"/>
            </a:lvl9pPr>
          </a:lstStyle>
          <a:p/>
        </p:txBody>
      </p:sp>
      <p:sp>
        <p:nvSpPr>
          <p:cNvPr id="90" name="Google Shape;90;p13"/>
          <p:cNvSpPr txBox="1"/>
          <p:nvPr>
            <p:ph idx="10" type="dt"/>
          </p:nvPr>
        </p:nvSpPr>
        <p:spPr>
          <a:xfrm>
            <a:off x="7678736" y="6000749"/>
            <a:ext cx="27432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13"/>
          <p:cNvSpPr txBox="1"/>
          <p:nvPr>
            <p:ph idx="11" type="ftr"/>
          </p:nvPr>
        </p:nvSpPr>
        <p:spPr>
          <a:xfrm>
            <a:off x="913795" y="6000749"/>
            <a:ext cx="66729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13"/>
          <p:cNvSpPr txBox="1"/>
          <p:nvPr>
            <p:ph idx="12" type="sldNum"/>
          </p:nvPr>
        </p:nvSpPr>
        <p:spPr>
          <a:xfrm>
            <a:off x="10514011" y="6000749"/>
            <a:ext cx="7536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rgbClr val="F2F2F2"/>
                </a:solidFill>
                <a:latin typeface="Sorts Mill Goudy"/>
                <a:ea typeface="Sorts Mill Goudy"/>
                <a:cs typeface="Sorts Mill Goudy"/>
                <a:sym typeface="Sorts Mill Goudy"/>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rgbClr val="F2F2F2"/>
                </a:solidFill>
                <a:latin typeface="Sorts Mill Goudy"/>
                <a:ea typeface="Sorts Mill Goudy"/>
                <a:cs typeface="Sorts Mill Goudy"/>
                <a:sym typeface="Sorts Mill Goudy"/>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rgbClr val="F2F2F2"/>
                </a:solidFill>
                <a:latin typeface="Sorts Mill Goudy"/>
                <a:ea typeface="Sorts Mill Goudy"/>
                <a:cs typeface="Sorts Mill Goudy"/>
                <a:sym typeface="Sorts Mill Goudy"/>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rgbClr val="F2F2F2"/>
                </a:solidFill>
                <a:latin typeface="Sorts Mill Goudy"/>
                <a:ea typeface="Sorts Mill Goudy"/>
                <a:cs typeface="Sorts Mill Goudy"/>
                <a:sym typeface="Sorts Mill Goudy"/>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rgbClr val="F2F2F2"/>
                </a:solidFill>
                <a:latin typeface="Sorts Mill Goudy"/>
                <a:ea typeface="Sorts Mill Goudy"/>
                <a:cs typeface="Sorts Mill Goudy"/>
                <a:sym typeface="Sorts Mill Goudy"/>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rgbClr val="F2F2F2"/>
                </a:solidFill>
                <a:latin typeface="Sorts Mill Goudy"/>
                <a:ea typeface="Sorts Mill Goudy"/>
                <a:cs typeface="Sorts Mill Goudy"/>
                <a:sym typeface="Sorts Mill Goudy"/>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rgbClr val="F2F2F2"/>
                </a:solidFill>
                <a:latin typeface="Sorts Mill Goudy"/>
                <a:ea typeface="Sorts Mill Goudy"/>
                <a:cs typeface="Sorts Mill Goudy"/>
                <a:sym typeface="Sorts Mill Goudy"/>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rgbClr val="F2F2F2"/>
                </a:solidFill>
                <a:latin typeface="Sorts Mill Goudy"/>
                <a:ea typeface="Sorts Mill Goudy"/>
                <a:cs typeface="Sorts Mill Goudy"/>
                <a:sym typeface="Sorts Mill Goudy"/>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rgbClr val="F2F2F2"/>
                </a:solidFill>
                <a:latin typeface="Sorts Mill Goudy"/>
                <a:ea typeface="Sorts Mill Goudy"/>
                <a:cs typeface="Sorts Mill Goudy"/>
                <a:sym typeface="Sorts Mill Goudy"/>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93" name="Shape 93"/>
        <p:cNvGrpSpPr/>
        <p:nvPr/>
      </p:nvGrpSpPr>
      <p:grpSpPr>
        <a:xfrm>
          <a:off x="0" y="0"/>
          <a:ext cx="0" cy="0"/>
          <a:chOff x="0" y="0"/>
          <a:chExt cx="0" cy="0"/>
        </a:xfrm>
      </p:grpSpPr>
      <p:pic>
        <p:nvPicPr>
          <p:cNvPr descr="Slate-V2-HD-panoPhotoInset.png" id="94" name="Google Shape;94;p14"/>
          <p:cNvPicPr preferRelativeResize="0"/>
          <p:nvPr/>
        </p:nvPicPr>
        <p:blipFill rotWithShape="1">
          <a:blip r:embed="rId2">
            <a:alphaModFix/>
          </a:blip>
          <a:srcRect b="0" l="0" r="0" t="0"/>
          <a:stretch/>
        </p:blipFill>
        <p:spPr>
          <a:xfrm>
            <a:off x="1013883" y="547807"/>
            <a:ext cx="10141799" cy="3816806"/>
          </a:xfrm>
          <a:prstGeom prst="rect">
            <a:avLst/>
          </a:prstGeom>
          <a:noFill/>
          <a:ln>
            <a:noFill/>
          </a:ln>
        </p:spPr>
      </p:pic>
      <p:sp>
        <p:nvSpPr>
          <p:cNvPr id="95" name="Google Shape;95;p14"/>
          <p:cNvSpPr txBox="1"/>
          <p:nvPr>
            <p:ph type="title"/>
          </p:nvPr>
        </p:nvSpPr>
        <p:spPr>
          <a:xfrm>
            <a:off x="913806" y="4565255"/>
            <a:ext cx="10355400" cy="543600"/>
          </a:xfrm>
          <a:prstGeom prst="rect">
            <a:avLst/>
          </a:prstGeom>
          <a:noFill/>
          <a:ln>
            <a:noFill/>
          </a:ln>
          <a:effectLst>
            <a:outerShdw blurRad="25400">
              <a:srgbClr val="000000">
                <a:alpha val="45490"/>
              </a:srgbClr>
            </a:outerShdw>
          </a:effectLst>
        </p:spPr>
        <p:txBody>
          <a:bodyPr anchorCtr="0" anchor="b" bIns="45700" lIns="91425" spcFirstLastPara="1" rIns="91425" wrap="square" tIns="45700">
            <a:normAutofit/>
          </a:bodyPr>
          <a:lstStyle>
            <a:lvl1pPr lvl="0" algn="ctr">
              <a:lnSpc>
                <a:spcPct val="90000"/>
              </a:lnSpc>
              <a:spcBef>
                <a:spcPts val="0"/>
              </a:spcBef>
              <a:spcAft>
                <a:spcPts val="0"/>
              </a:spcAft>
              <a:buClr>
                <a:schemeClr val="lt2"/>
              </a:buClr>
              <a:buSzPts val="2800"/>
              <a:buFont typeface="Sorts Mill Goudy"/>
              <a:buNone/>
              <a:defRPr sz="2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 name="Google Shape;96;p14"/>
          <p:cNvSpPr/>
          <p:nvPr>
            <p:ph idx="2" type="pic"/>
          </p:nvPr>
        </p:nvSpPr>
        <p:spPr>
          <a:xfrm>
            <a:off x="1169349" y="695009"/>
            <a:ext cx="9845400" cy="3525600"/>
          </a:xfrm>
          <a:prstGeom prst="rect">
            <a:avLst/>
          </a:prstGeom>
          <a:noFill/>
          <a:ln>
            <a:noFill/>
          </a:ln>
          <a:effectLst>
            <a:outerShdw blurRad="38100" dir="4440000" dist="25400">
              <a:srgbClr val="000000">
                <a:alpha val="35686"/>
              </a:srgbClr>
            </a:outerShdw>
          </a:effectLst>
        </p:spPr>
      </p:sp>
      <p:sp>
        <p:nvSpPr>
          <p:cNvPr id="97" name="Google Shape;97;p14"/>
          <p:cNvSpPr txBox="1"/>
          <p:nvPr>
            <p:ph idx="1" type="body"/>
          </p:nvPr>
        </p:nvSpPr>
        <p:spPr>
          <a:xfrm>
            <a:off x="913795" y="5247728"/>
            <a:ext cx="10353900" cy="543600"/>
          </a:xfrm>
          <a:prstGeom prst="rect">
            <a:avLst/>
          </a:prstGeom>
          <a:noFill/>
          <a:ln>
            <a:noFill/>
          </a:ln>
          <a:effectLst>
            <a:outerShdw blurRad="25400">
              <a:srgbClr val="000000">
                <a:alpha val="45490"/>
              </a:srgbClr>
            </a:outerShdw>
          </a:effectLst>
        </p:spPr>
        <p:txBody>
          <a:bodyPr anchorCtr="0" anchor="t" bIns="45700" lIns="91425" spcFirstLastPara="1" rIns="91425" wrap="square" tIns="45700">
            <a:normAutofit/>
          </a:bodyPr>
          <a:lstStyle>
            <a:lvl1pPr indent="-228600" lvl="0" marL="457200" algn="ctr">
              <a:lnSpc>
                <a:spcPct val="110000"/>
              </a:lnSpc>
              <a:spcBef>
                <a:spcPts val="320"/>
              </a:spcBef>
              <a:spcAft>
                <a:spcPts val="0"/>
              </a:spcAft>
              <a:buSzPts val="1120"/>
              <a:buNone/>
              <a:defRPr sz="1600"/>
            </a:lvl1pPr>
            <a:lvl2pPr indent="-228600" lvl="1" marL="914400" algn="l">
              <a:lnSpc>
                <a:spcPct val="100000"/>
              </a:lnSpc>
              <a:spcBef>
                <a:spcPts val="600"/>
              </a:spcBef>
              <a:spcAft>
                <a:spcPts val="0"/>
              </a:spcAft>
              <a:buSzPts val="980"/>
              <a:buNone/>
              <a:defRPr sz="1400"/>
            </a:lvl2pPr>
            <a:lvl3pPr indent="-228600" lvl="2" marL="1371600" algn="l">
              <a:lnSpc>
                <a:spcPct val="100000"/>
              </a:lnSpc>
              <a:spcBef>
                <a:spcPts val="600"/>
              </a:spcBef>
              <a:spcAft>
                <a:spcPts val="0"/>
              </a:spcAft>
              <a:buSzPts val="840"/>
              <a:buNone/>
              <a:defRPr sz="1200"/>
            </a:lvl3pPr>
            <a:lvl4pPr indent="-228600" lvl="3" marL="1828800" algn="l">
              <a:lnSpc>
                <a:spcPct val="100000"/>
              </a:lnSpc>
              <a:spcBef>
                <a:spcPts val="600"/>
              </a:spcBef>
              <a:spcAft>
                <a:spcPts val="0"/>
              </a:spcAft>
              <a:buSzPts val="700"/>
              <a:buNone/>
              <a:defRPr sz="1000"/>
            </a:lvl4pPr>
            <a:lvl5pPr indent="-228600" lvl="4" marL="2286000" algn="l">
              <a:lnSpc>
                <a:spcPct val="100000"/>
              </a:lnSpc>
              <a:spcBef>
                <a:spcPts val="600"/>
              </a:spcBef>
              <a:spcAft>
                <a:spcPts val="0"/>
              </a:spcAft>
              <a:buSzPts val="700"/>
              <a:buNone/>
              <a:defRPr sz="1000"/>
            </a:lvl5pPr>
            <a:lvl6pPr indent="-228600" lvl="5" marL="2743200" algn="l">
              <a:lnSpc>
                <a:spcPct val="100000"/>
              </a:lnSpc>
              <a:spcBef>
                <a:spcPts val="600"/>
              </a:spcBef>
              <a:spcAft>
                <a:spcPts val="0"/>
              </a:spcAft>
              <a:buSzPts val="700"/>
              <a:buNone/>
              <a:defRPr sz="1000"/>
            </a:lvl6pPr>
            <a:lvl7pPr indent="-228600" lvl="6" marL="3200400" algn="l">
              <a:lnSpc>
                <a:spcPct val="100000"/>
              </a:lnSpc>
              <a:spcBef>
                <a:spcPts val="600"/>
              </a:spcBef>
              <a:spcAft>
                <a:spcPts val="0"/>
              </a:spcAft>
              <a:buSzPts val="700"/>
              <a:buNone/>
              <a:defRPr sz="1000"/>
            </a:lvl7pPr>
            <a:lvl8pPr indent="-228600" lvl="7" marL="3657600" algn="l">
              <a:lnSpc>
                <a:spcPct val="100000"/>
              </a:lnSpc>
              <a:spcBef>
                <a:spcPts val="600"/>
              </a:spcBef>
              <a:spcAft>
                <a:spcPts val="0"/>
              </a:spcAft>
              <a:buSzPts val="700"/>
              <a:buNone/>
              <a:defRPr sz="1000"/>
            </a:lvl8pPr>
            <a:lvl9pPr indent="-228600" lvl="8" marL="4114800" algn="l">
              <a:lnSpc>
                <a:spcPct val="100000"/>
              </a:lnSpc>
              <a:spcBef>
                <a:spcPts val="600"/>
              </a:spcBef>
              <a:spcAft>
                <a:spcPts val="600"/>
              </a:spcAft>
              <a:buSzPts val="700"/>
              <a:buNone/>
              <a:defRPr sz="1000"/>
            </a:lvl9pPr>
          </a:lstStyle>
          <a:p/>
        </p:txBody>
      </p:sp>
      <p:sp>
        <p:nvSpPr>
          <p:cNvPr id="98" name="Google Shape;98;p14"/>
          <p:cNvSpPr txBox="1"/>
          <p:nvPr>
            <p:ph idx="10" type="dt"/>
          </p:nvPr>
        </p:nvSpPr>
        <p:spPr>
          <a:xfrm>
            <a:off x="7678736" y="6000749"/>
            <a:ext cx="27432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9" name="Google Shape;99;p14"/>
          <p:cNvSpPr txBox="1"/>
          <p:nvPr>
            <p:ph idx="11" type="ftr"/>
          </p:nvPr>
        </p:nvSpPr>
        <p:spPr>
          <a:xfrm>
            <a:off x="913795" y="6000749"/>
            <a:ext cx="66729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0" name="Google Shape;100;p14"/>
          <p:cNvSpPr txBox="1"/>
          <p:nvPr>
            <p:ph idx="12" type="sldNum"/>
          </p:nvPr>
        </p:nvSpPr>
        <p:spPr>
          <a:xfrm>
            <a:off x="10514011" y="6000749"/>
            <a:ext cx="7536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rgbClr val="F2F2F2"/>
                </a:solidFill>
                <a:latin typeface="Sorts Mill Goudy"/>
                <a:ea typeface="Sorts Mill Goudy"/>
                <a:cs typeface="Sorts Mill Goudy"/>
                <a:sym typeface="Sorts Mill Goudy"/>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rgbClr val="F2F2F2"/>
                </a:solidFill>
                <a:latin typeface="Sorts Mill Goudy"/>
                <a:ea typeface="Sorts Mill Goudy"/>
                <a:cs typeface="Sorts Mill Goudy"/>
                <a:sym typeface="Sorts Mill Goudy"/>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rgbClr val="F2F2F2"/>
                </a:solidFill>
                <a:latin typeface="Sorts Mill Goudy"/>
                <a:ea typeface="Sorts Mill Goudy"/>
                <a:cs typeface="Sorts Mill Goudy"/>
                <a:sym typeface="Sorts Mill Goudy"/>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rgbClr val="F2F2F2"/>
                </a:solidFill>
                <a:latin typeface="Sorts Mill Goudy"/>
                <a:ea typeface="Sorts Mill Goudy"/>
                <a:cs typeface="Sorts Mill Goudy"/>
                <a:sym typeface="Sorts Mill Goudy"/>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rgbClr val="F2F2F2"/>
                </a:solidFill>
                <a:latin typeface="Sorts Mill Goudy"/>
                <a:ea typeface="Sorts Mill Goudy"/>
                <a:cs typeface="Sorts Mill Goudy"/>
                <a:sym typeface="Sorts Mill Goudy"/>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rgbClr val="F2F2F2"/>
                </a:solidFill>
                <a:latin typeface="Sorts Mill Goudy"/>
                <a:ea typeface="Sorts Mill Goudy"/>
                <a:cs typeface="Sorts Mill Goudy"/>
                <a:sym typeface="Sorts Mill Goudy"/>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rgbClr val="F2F2F2"/>
                </a:solidFill>
                <a:latin typeface="Sorts Mill Goudy"/>
                <a:ea typeface="Sorts Mill Goudy"/>
                <a:cs typeface="Sorts Mill Goudy"/>
                <a:sym typeface="Sorts Mill Goudy"/>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rgbClr val="F2F2F2"/>
                </a:solidFill>
                <a:latin typeface="Sorts Mill Goudy"/>
                <a:ea typeface="Sorts Mill Goudy"/>
                <a:cs typeface="Sorts Mill Goudy"/>
                <a:sym typeface="Sorts Mill Goudy"/>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rgbClr val="F2F2F2"/>
                </a:solidFill>
                <a:latin typeface="Sorts Mill Goudy"/>
                <a:ea typeface="Sorts Mill Goudy"/>
                <a:cs typeface="Sorts Mill Goudy"/>
                <a:sym typeface="Sorts Mill Goudy"/>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101" name="Shape 101"/>
        <p:cNvGrpSpPr/>
        <p:nvPr/>
      </p:nvGrpSpPr>
      <p:grpSpPr>
        <a:xfrm>
          <a:off x="0" y="0"/>
          <a:ext cx="0" cy="0"/>
          <a:chOff x="0" y="0"/>
          <a:chExt cx="0" cy="0"/>
        </a:xfrm>
      </p:grpSpPr>
      <p:sp>
        <p:nvSpPr>
          <p:cNvPr id="102" name="Google Shape;102;p15"/>
          <p:cNvSpPr txBox="1"/>
          <p:nvPr>
            <p:ph type="title"/>
          </p:nvPr>
        </p:nvSpPr>
        <p:spPr>
          <a:xfrm>
            <a:off x="913795" y="608437"/>
            <a:ext cx="10353900" cy="3534300"/>
          </a:xfrm>
          <a:prstGeom prst="rect">
            <a:avLst/>
          </a:prstGeom>
          <a:noFill/>
          <a:ln>
            <a:noFill/>
          </a:ln>
          <a:effectLst>
            <a:outerShdw blurRad="25400">
              <a:srgbClr val="000000">
                <a:alpha val="45490"/>
              </a:srgbClr>
            </a:outerShdw>
          </a:effectLst>
        </p:spPr>
        <p:txBody>
          <a:bodyPr anchorCtr="0" anchor="ctr" bIns="45700" lIns="91425" spcFirstLastPara="1" rIns="91425" wrap="square" tIns="45700">
            <a:normAutofit/>
          </a:bodyPr>
          <a:lstStyle>
            <a:lvl1pPr lvl="0" algn="ctr">
              <a:lnSpc>
                <a:spcPct val="90000"/>
              </a:lnSpc>
              <a:spcBef>
                <a:spcPts val="0"/>
              </a:spcBef>
              <a:spcAft>
                <a:spcPts val="0"/>
              </a:spcAft>
              <a:buClr>
                <a:schemeClr val="lt2"/>
              </a:buClr>
              <a:buSzPts val="4000"/>
              <a:buFont typeface="Sorts Mill Goudy"/>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 name="Google Shape;103;p15"/>
          <p:cNvSpPr txBox="1"/>
          <p:nvPr>
            <p:ph idx="1" type="body"/>
          </p:nvPr>
        </p:nvSpPr>
        <p:spPr>
          <a:xfrm>
            <a:off x="913794" y="4295180"/>
            <a:ext cx="10353900" cy="1501800"/>
          </a:xfrm>
          <a:prstGeom prst="rect">
            <a:avLst/>
          </a:prstGeom>
          <a:noFill/>
          <a:ln>
            <a:noFill/>
          </a:ln>
          <a:effectLst>
            <a:outerShdw blurRad="25400">
              <a:srgbClr val="000000">
                <a:alpha val="45490"/>
              </a:srgbClr>
            </a:outerShdw>
          </a:effectLst>
        </p:spPr>
        <p:txBody>
          <a:bodyPr anchorCtr="0" anchor="ctr" bIns="45700" lIns="91425" spcFirstLastPara="1" rIns="91425" wrap="square" tIns="45700">
            <a:normAutofit/>
          </a:bodyPr>
          <a:lstStyle>
            <a:lvl1pPr indent="-228600" lvl="0" marL="457200" algn="ctr">
              <a:lnSpc>
                <a:spcPct val="110000"/>
              </a:lnSpc>
              <a:spcBef>
                <a:spcPts val="320"/>
              </a:spcBef>
              <a:spcAft>
                <a:spcPts val="0"/>
              </a:spcAft>
              <a:buSzPts val="1120"/>
              <a:buNone/>
              <a:defRPr sz="1600"/>
            </a:lvl1pPr>
            <a:lvl2pPr indent="-228600" lvl="1" marL="914400" algn="l">
              <a:lnSpc>
                <a:spcPct val="100000"/>
              </a:lnSpc>
              <a:spcBef>
                <a:spcPts val="600"/>
              </a:spcBef>
              <a:spcAft>
                <a:spcPts val="0"/>
              </a:spcAft>
              <a:buSzPts val="980"/>
              <a:buNone/>
              <a:defRPr sz="1400"/>
            </a:lvl2pPr>
            <a:lvl3pPr indent="-228600" lvl="2" marL="1371600" algn="l">
              <a:lnSpc>
                <a:spcPct val="100000"/>
              </a:lnSpc>
              <a:spcBef>
                <a:spcPts val="600"/>
              </a:spcBef>
              <a:spcAft>
                <a:spcPts val="0"/>
              </a:spcAft>
              <a:buSzPts val="840"/>
              <a:buNone/>
              <a:defRPr sz="1200"/>
            </a:lvl3pPr>
            <a:lvl4pPr indent="-228600" lvl="3" marL="1828800" algn="l">
              <a:lnSpc>
                <a:spcPct val="100000"/>
              </a:lnSpc>
              <a:spcBef>
                <a:spcPts val="600"/>
              </a:spcBef>
              <a:spcAft>
                <a:spcPts val="0"/>
              </a:spcAft>
              <a:buSzPts val="700"/>
              <a:buNone/>
              <a:defRPr sz="1000"/>
            </a:lvl4pPr>
            <a:lvl5pPr indent="-228600" lvl="4" marL="2286000" algn="l">
              <a:lnSpc>
                <a:spcPct val="100000"/>
              </a:lnSpc>
              <a:spcBef>
                <a:spcPts val="600"/>
              </a:spcBef>
              <a:spcAft>
                <a:spcPts val="0"/>
              </a:spcAft>
              <a:buSzPts val="700"/>
              <a:buNone/>
              <a:defRPr sz="1000"/>
            </a:lvl5pPr>
            <a:lvl6pPr indent="-228600" lvl="5" marL="2743200" algn="l">
              <a:lnSpc>
                <a:spcPct val="100000"/>
              </a:lnSpc>
              <a:spcBef>
                <a:spcPts val="600"/>
              </a:spcBef>
              <a:spcAft>
                <a:spcPts val="0"/>
              </a:spcAft>
              <a:buSzPts val="700"/>
              <a:buNone/>
              <a:defRPr sz="1000"/>
            </a:lvl6pPr>
            <a:lvl7pPr indent="-228600" lvl="6" marL="3200400" algn="l">
              <a:lnSpc>
                <a:spcPct val="100000"/>
              </a:lnSpc>
              <a:spcBef>
                <a:spcPts val="600"/>
              </a:spcBef>
              <a:spcAft>
                <a:spcPts val="0"/>
              </a:spcAft>
              <a:buSzPts val="700"/>
              <a:buNone/>
              <a:defRPr sz="1000"/>
            </a:lvl7pPr>
            <a:lvl8pPr indent="-228600" lvl="7" marL="3657600" algn="l">
              <a:lnSpc>
                <a:spcPct val="100000"/>
              </a:lnSpc>
              <a:spcBef>
                <a:spcPts val="600"/>
              </a:spcBef>
              <a:spcAft>
                <a:spcPts val="0"/>
              </a:spcAft>
              <a:buSzPts val="700"/>
              <a:buNone/>
              <a:defRPr sz="1000"/>
            </a:lvl8pPr>
            <a:lvl9pPr indent="-228600" lvl="8" marL="4114800" algn="l">
              <a:lnSpc>
                <a:spcPct val="100000"/>
              </a:lnSpc>
              <a:spcBef>
                <a:spcPts val="600"/>
              </a:spcBef>
              <a:spcAft>
                <a:spcPts val="600"/>
              </a:spcAft>
              <a:buSzPts val="700"/>
              <a:buNone/>
              <a:defRPr sz="1000"/>
            </a:lvl9pPr>
          </a:lstStyle>
          <a:p/>
        </p:txBody>
      </p:sp>
      <p:sp>
        <p:nvSpPr>
          <p:cNvPr id="104" name="Google Shape;104;p15"/>
          <p:cNvSpPr txBox="1"/>
          <p:nvPr>
            <p:ph idx="10" type="dt"/>
          </p:nvPr>
        </p:nvSpPr>
        <p:spPr>
          <a:xfrm>
            <a:off x="7678736" y="6000749"/>
            <a:ext cx="27432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5" name="Google Shape;105;p15"/>
          <p:cNvSpPr txBox="1"/>
          <p:nvPr>
            <p:ph idx="11" type="ftr"/>
          </p:nvPr>
        </p:nvSpPr>
        <p:spPr>
          <a:xfrm>
            <a:off x="913795" y="6000749"/>
            <a:ext cx="66729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6" name="Google Shape;106;p15"/>
          <p:cNvSpPr txBox="1"/>
          <p:nvPr>
            <p:ph idx="12" type="sldNum"/>
          </p:nvPr>
        </p:nvSpPr>
        <p:spPr>
          <a:xfrm>
            <a:off x="10514011" y="6000749"/>
            <a:ext cx="7536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rgbClr val="F2F2F2"/>
                </a:solidFill>
                <a:latin typeface="Sorts Mill Goudy"/>
                <a:ea typeface="Sorts Mill Goudy"/>
                <a:cs typeface="Sorts Mill Goudy"/>
                <a:sym typeface="Sorts Mill Goudy"/>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rgbClr val="F2F2F2"/>
                </a:solidFill>
                <a:latin typeface="Sorts Mill Goudy"/>
                <a:ea typeface="Sorts Mill Goudy"/>
                <a:cs typeface="Sorts Mill Goudy"/>
                <a:sym typeface="Sorts Mill Goudy"/>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rgbClr val="F2F2F2"/>
                </a:solidFill>
                <a:latin typeface="Sorts Mill Goudy"/>
                <a:ea typeface="Sorts Mill Goudy"/>
                <a:cs typeface="Sorts Mill Goudy"/>
                <a:sym typeface="Sorts Mill Goudy"/>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rgbClr val="F2F2F2"/>
                </a:solidFill>
                <a:latin typeface="Sorts Mill Goudy"/>
                <a:ea typeface="Sorts Mill Goudy"/>
                <a:cs typeface="Sorts Mill Goudy"/>
                <a:sym typeface="Sorts Mill Goudy"/>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rgbClr val="F2F2F2"/>
                </a:solidFill>
                <a:latin typeface="Sorts Mill Goudy"/>
                <a:ea typeface="Sorts Mill Goudy"/>
                <a:cs typeface="Sorts Mill Goudy"/>
                <a:sym typeface="Sorts Mill Goudy"/>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rgbClr val="F2F2F2"/>
                </a:solidFill>
                <a:latin typeface="Sorts Mill Goudy"/>
                <a:ea typeface="Sorts Mill Goudy"/>
                <a:cs typeface="Sorts Mill Goudy"/>
                <a:sym typeface="Sorts Mill Goudy"/>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rgbClr val="F2F2F2"/>
                </a:solidFill>
                <a:latin typeface="Sorts Mill Goudy"/>
                <a:ea typeface="Sorts Mill Goudy"/>
                <a:cs typeface="Sorts Mill Goudy"/>
                <a:sym typeface="Sorts Mill Goudy"/>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rgbClr val="F2F2F2"/>
                </a:solidFill>
                <a:latin typeface="Sorts Mill Goudy"/>
                <a:ea typeface="Sorts Mill Goudy"/>
                <a:cs typeface="Sorts Mill Goudy"/>
                <a:sym typeface="Sorts Mill Goudy"/>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rgbClr val="F2F2F2"/>
                </a:solidFill>
                <a:latin typeface="Sorts Mill Goudy"/>
                <a:ea typeface="Sorts Mill Goudy"/>
                <a:cs typeface="Sorts Mill Goudy"/>
                <a:sym typeface="Sorts Mill Goudy"/>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107" name="Shape 107"/>
        <p:cNvGrpSpPr/>
        <p:nvPr/>
      </p:nvGrpSpPr>
      <p:grpSpPr>
        <a:xfrm>
          <a:off x="0" y="0"/>
          <a:ext cx="0" cy="0"/>
          <a:chOff x="0" y="0"/>
          <a:chExt cx="0" cy="0"/>
        </a:xfrm>
      </p:grpSpPr>
      <p:sp>
        <p:nvSpPr>
          <p:cNvPr id="108" name="Google Shape;108;p16"/>
          <p:cNvSpPr txBox="1"/>
          <p:nvPr>
            <p:ph type="title"/>
          </p:nvPr>
        </p:nvSpPr>
        <p:spPr>
          <a:xfrm>
            <a:off x="1446212" y="609600"/>
            <a:ext cx="9302700" cy="2992800"/>
          </a:xfrm>
          <a:prstGeom prst="rect">
            <a:avLst/>
          </a:prstGeom>
          <a:noFill/>
          <a:ln>
            <a:noFill/>
          </a:ln>
          <a:effectLst>
            <a:outerShdw blurRad="25400">
              <a:srgbClr val="000000">
                <a:alpha val="45490"/>
              </a:srgbClr>
            </a:outerShdw>
          </a:effectLst>
        </p:spPr>
        <p:txBody>
          <a:bodyPr anchorCtr="0" anchor="ctr" bIns="45700" lIns="91425" spcFirstLastPara="1" rIns="91425" wrap="square" tIns="45700">
            <a:normAutofit/>
          </a:bodyPr>
          <a:lstStyle>
            <a:lvl1pPr lvl="0" algn="ctr">
              <a:lnSpc>
                <a:spcPct val="90000"/>
              </a:lnSpc>
              <a:spcBef>
                <a:spcPts val="0"/>
              </a:spcBef>
              <a:spcAft>
                <a:spcPts val="0"/>
              </a:spcAft>
              <a:buClr>
                <a:schemeClr val="lt2"/>
              </a:buClr>
              <a:buSzPts val="3600"/>
              <a:buFont typeface="Sorts Mill Goudy"/>
              <a:buNone/>
              <a:defRPr sz="3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9" name="Google Shape;109;p16"/>
          <p:cNvSpPr txBox="1"/>
          <p:nvPr>
            <p:ph idx="1" type="body"/>
          </p:nvPr>
        </p:nvSpPr>
        <p:spPr>
          <a:xfrm>
            <a:off x="1720644" y="3610032"/>
            <a:ext cx="8752200" cy="532800"/>
          </a:xfrm>
          <a:prstGeom prst="rect">
            <a:avLst/>
          </a:prstGeom>
          <a:noFill/>
          <a:ln>
            <a:noFill/>
          </a:ln>
          <a:effectLst>
            <a:outerShdw blurRad="25400">
              <a:srgbClr val="000000">
                <a:alpha val="45490"/>
              </a:srgbClr>
            </a:outerShdw>
          </a:effectLst>
        </p:spPr>
        <p:txBody>
          <a:bodyPr anchorCtr="0" anchor="t" bIns="45700" lIns="91425" spcFirstLastPara="1" rIns="91425" wrap="square" tIns="45700">
            <a:normAutofit/>
          </a:bodyPr>
          <a:lstStyle>
            <a:lvl1pPr indent="-228600" lvl="0" marL="457200" algn="r">
              <a:lnSpc>
                <a:spcPct val="110000"/>
              </a:lnSpc>
              <a:spcBef>
                <a:spcPts val="280"/>
              </a:spcBef>
              <a:spcAft>
                <a:spcPts val="0"/>
              </a:spcAft>
              <a:buSzPts val="980"/>
              <a:buNone/>
              <a:defRPr sz="1400"/>
            </a:lvl1pPr>
            <a:lvl2pPr indent="-228600" lvl="1" marL="914400" algn="l">
              <a:lnSpc>
                <a:spcPct val="100000"/>
              </a:lnSpc>
              <a:spcBef>
                <a:spcPts val="600"/>
              </a:spcBef>
              <a:spcAft>
                <a:spcPts val="0"/>
              </a:spcAft>
              <a:buSzPts val="980"/>
              <a:buNone/>
              <a:defRPr sz="1400"/>
            </a:lvl2pPr>
            <a:lvl3pPr indent="-228600" lvl="2" marL="1371600" algn="l">
              <a:lnSpc>
                <a:spcPct val="100000"/>
              </a:lnSpc>
              <a:spcBef>
                <a:spcPts val="600"/>
              </a:spcBef>
              <a:spcAft>
                <a:spcPts val="0"/>
              </a:spcAft>
              <a:buSzPts val="840"/>
              <a:buNone/>
              <a:defRPr sz="1200"/>
            </a:lvl3pPr>
            <a:lvl4pPr indent="-228600" lvl="3" marL="1828800" algn="l">
              <a:lnSpc>
                <a:spcPct val="100000"/>
              </a:lnSpc>
              <a:spcBef>
                <a:spcPts val="600"/>
              </a:spcBef>
              <a:spcAft>
                <a:spcPts val="0"/>
              </a:spcAft>
              <a:buSzPts val="700"/>
              <a:buNone/>
              <a:defRPr sz="1000"/>
            </a:lvl4pPr>
            <a:lvl5pPr indent="-228600" lvl="4" marL="2286000" algn="l">
              <a:lnSpc>
                <a:spcPct val="100000"/>
              </a:lnSpc>
              <a:spcBef>
                <a:spcPts val="600"/>
              </a:spcBef>
              <a:spcAft>
                <a:spcPts val="0"/>
              </a:spcAft>
              <a:buSzPts val="700"/>
              <a:buNone/>
              <a:defRPr sz="1000"/>
            </a:lvl5pPr>
            <a:lvl6pPr indent="-228600" lvl="5" marL="2743200" algn="l">
              <a:lnSpc>
                <a:spcPct val="100000"/>
              </a:lnSpc>
              <a:spcBef>
                <a:spcPts val="600"/>
              </a:spcBef>
              <a:spcAft>
                <a:spcPts val="0"/>
              </a:spcAft>
              <a:buSzPts val="700"/>
              <a:buNone/>
              <a:defRPr sz="1000"/>
            </a:lvl6pPr>
            <a:lvl7pPr indent="-228600" lvl="6" marL="3200400" algn="l">
              <a:lnSpc>
                <a:spcPct val="100000"/>
              </a:lnSpc>
              <a:spcBef>
                <a:spcPts val="600"/>
              </a:spcBef>
              <a:spcAft>
                <a:spcPts val="0"/>
              </a:spcAft>
              <a:buSzPts val="700"/>
              <a:buNone/>
              <a:defRPr sz="1000"/>
            </a:lvl7pPr>
            <a:lvl8pPr indent="-228600" lvl="7" marL="3657600" algn="l">
              <a:lnSpc>
                <a:spcPct val="100000"/>
              </a:lnSpc>
              <a:spcBef>
                <a:spcPts val="600"/>
              </a:spcBef>
              <a:spcAft>
                <a:spcPts val="0"/>
              </a:spcAft>
              <a:buSzPts val="700"/>
              <a:buNone/>
              <a:defRPr sz="1000"/>
            </a:lvl8pPr>
            <a:lvl9pPr indent="-228600" lvl="8" marL="4114800" algn="l">
              <a:lnSpc>
                <a:spcPct val="100000"/>
              </a:lnSpc>
              <a:spcBef>
                <a:spcPts val="600"/>
              </a:spcBef>
              <a:spcAft>
                <a:spcPts val="600"/>
              </a:spcAft>
              <a:buSzPts val="700"/>
              <a:buNone/>
              <a:defRPr sz="1000"/>
            </a:lvl9pPr>
          </a:lstStyle>
          <a:p/>
        </p:txBody>
      </p:sp>
      <p:sp>
        <p:nvSpPr>
          <p:cNvPr id="110" name="Google Shape;110;p16"/>
          <p:cNvSpPr txBox="1"/>
          <p:nvPr>
            <p:ph idx="2" type="body"/>
          </p:nvPr>
        </p:nvSpPr>
        <p:spPr>
          <a:xfrm>
            <a:off x="913794" y="4304353"/>
            <a:ext cx="10353900" cy="1489500"/>
          </a:xfrm>
          <a:prstGeom prst="rect">
            <a:avLst/>
          </a:prstGeom>
          <a:noFill/>
          <a:ln>
            <a:noFill/>
          </a:ln>
          <a:effectLst>
            <a:outerShdw blurRad="25400">
              <a:srgbClr val="000000">
                <a:alpha val="45490"/>
              </a:srgbClr>
            </a:outerShdw>
          </a:effectLst>
        </p:spPr>
        <p:txBody>
          <a:bodyPr anchorCtr="0" anchor="ctr" bIns="45700" lIns="91425" spcFirstLastPara="1" rIns="91425" wrap="square" tIns="45700">
            <a:normAutofit/>
          </a:bodyPr>
          <a:lstStyle>
            <a:lvl1pPr indent="-228600" lvl="0" marL="457200" algn="ctr">
              <a:lnSpc>
                <a:spcPct val="110000"/>
              </a:lnSpc>
              <a:spcBef>
                <a:spcPts val="320"/>
              </a:spcBef>
              <a:spcAft>
                <a:spcPts val="0"/>
              </a:spcAft>
              <a:buSzPts val="1120"/>
              <a:buNone/>
              <a:defRPr sz="1600"/>
            </a:lvl1pPr>
            <a:lvl2pPr indent="-228600" lvl="1" marL="914400" algn="l">
              <a:lnSpc>
                <a:spcPct val="100000"/>
              </a:lnSpc>
              <a:spcBef>
                <a:spcPts val="600"/>
              </a:spcBef>
              <a:spcAft>
                <a:spcPts val="0"/>
              </a:spcAft>
              <a:buSzPts val="980"/>
              <a:buNone/>
              <a:defRPr sz="1400"/>
            </a:lvl2pPr>
            <a:lvl3pPr indent="-228600" lvl="2" marL="1371600" algn="l">
              <a:lnSpc>
                <a:spcPct val="100000"/>
              </a:lnSpc>
              <a:spcBef>
                <a:spcPts val="600"/>
              </a:spcBef>
              <a:spcAft>
                <a:spcPts val="0"/>
              </a:spcAft>
              <a:buSzPts val="840"/>
              <a:buNone/>
              <a:defRPr sz="1200"/>
            </a:lvl3pPr>
            <a:lvl4pPr indent="-228600" lvl="3" marL="1828800" algn="l">
              <a:lnSpc>
                <a:spcPct val="100000"/>
              </a:lnSpc>
              <a:spcBef>
                <a:spcPts val="600"/>
              </a:spcBef>
              <a:spcAft>
                <a:spcPts val="0"/>
              </a:spcAft>
              <a:buSzPts val="700"/>
              <a:buNone/>
              <a:defRPr sz="1000"/>
            </a:lvl4pPr>
            <a:lvl5pPr indent="-228600" lvl="4" marL="2286000" algn="l">
              <a:lnSpc>
                <a:spcPct val="100000"/>
              </a:lnSpc>
              <a:spcBef>
                <a:spcPts val="600"/>
              </a:spcBef>
              <a:spcAft>
                <a:spcPts val="0"/>
              </a:spcAft>
              <a:buSzPts val="700"/>
              <a:buNone/>
              <a:defRPr sz="1000"/>
            </a:lvl5pPr>
            <a:lvl6pPr indent="-228600" lvl="5" marL="2743200" algn="l">
              <a:lnSpc>
                <a:spcPct val="100000"/>
              </a:lnSpc>
              <a:spcBef>
                <a:spcPts val="600"/>
              </a:spcBef>
              <a:spcAft>
                <a:spcPts val="0"/>
              </a:spcAft>
              <a:buSzPts val="700"/>
              <a:buNone/>
              <a:defRPr sz="1000"/>
            </a:lvl6pPr>
            <a:lvl7pPr indent="-228600" lvl="6" marL="3200400" algn="l">
              <a:lnSpc>
                <a:spcPct val="100000"/>
              </a:lnSpc>
              <a:spcBef>
                <a:spcPts val="600"/>
              </a:spcBef>
              <a:spcAft>
                <a:spcPts val="0"/>
              </a:spcAft>
              <a:buSzPts val="700"/>
              <a:buNone/>
              <a:defRPr sz="1000"/>
            </a:lvl7pPr>
            <a:lvl8pPr indent="-228600" lvl="7" marL="3657600" algn="l">
              <a:lnSpc>
                <a:spcPct val="100000"/>
              </a:lnSpc>
              <a:spcBef>
                <a:spcPts val="600"/>
              </a:spcBef>
              <a:spcAft>
                <a:spcPts val="0"/>
              </a:spcAft>
              <a:buSzPts val="700"/>
              <a:buNone/>
              <a:defRPr sz="1000"/>
            </a:lvl8pPr>
            <a:lvl9pPr indent="-228600" lvl="8" marL="4114800" algn="l">
              <a:lnSpc>
                <a:spcPct val="100000"/>
              </a:lnSpc>
              <a:spcBef>
                <a:spcPts val="600"/>
              </a:spcBef>
              <a:spcAft>
                <a:spcPts val="600"/>
              </a:spcAft>
              <a:buSzPts val="700"/>
              <a:buNone/>
              <a:defRPr sz="1000"/>
            </a:lvl9pPr>
          </a:lstStyle>
          <a:p/>
        </p:txBody>
      </p:sp>
      <p:sp>
        <p:nvSpPr>
          <p:cNvPr id="111" name="Google Shape;111;p16"/>
          <p:cNvSpPr txBox="1"/>
          <p:nvPr>
            <p:ph idx="10" type="dt"/>
          </p:nvPr>
        </p:nvSpPr>
        <p:spPr>
          <a:xfrm>
            <a:off x="7678736" y="6000749"/>
            <a:ext cx="27432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2" name="Google Shape;112;p16"/>
          <p:cNvSpPr txBox="1"/>
          <p:nvPr>
            <p:ph idx="11" type="ftr"/>
          </p:nvPr>
        </p:nvSpPr>
        <p:spPr>
          <a:xfrm>
            <a:off x="913795" y="6000749"/>
            <a:ext cx="66729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3" name="Google Shape;113;p16"/>
          <p:cNvSpPr txBox="1"/>
          <p:nvPr>
            <p:ph idx="12" type="sldNum"/>
          </p:nvPr>
        </p:nvSpPr>
        <p:spPr>
          <a:xfrm>
            <a:off x="10514011" y="6000749"/>
            <a:ext cx="7536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rgbClr val="F2F2F2"/>
                </a:solidFill>
                <a:latin typeface="Sorts Mill Goudy"/>
                <a:ea typeface="Sorts Mill Goudy"/>
                <a:cs typeface="Sorts Mill Goudy"/>
                <a:sym typeface="Sorts Mill Goudy"/>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rgbClr val="F2F2F2"/>
                </a:solidFill>
                <a:latin typeface="Sorts Mill Goudy"/>
                <a:ea typeface="Sorts Mill Goudy"/>
                <a:cs typeface="Sorts Mill Goudy"/>
                <a:sym typeface="Sorts Mill Goudy"/>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rgbClr val="F2F2F2"/>
                </a:solidFill>
                <a:latin typeface="Sorts Mill Goudy"/>
                <a:ea typeface="Sorts Mill Goudy"/>
                <a:cs typeface="Sorts Mill Goudy"/>
                <a:sym typeface="Sorts Mill Goudy"/>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rgbClr val="F2F2F2"/>
                </a:solidFill>
                <a:latin typeface="Sorts Mill Goudy"/>
                <a:ea typeface="Sorts Mill Goudy"/>
                <a:cs typeface="Sorts Mill Goudy"/>
                <a:sym typeface="Sorts Mill Goudy"/>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rgbClr val="F2F2F2"/>
                </a:solidFill>
                <a:latin typeface="Sorts Mill Goudy"/>
                <a:ea typeface="Sorts Mill Goudy"/>
                <a:cs typeface="Sorts Mill Goudy"/>
                <a:sym typeface="Sorts Mill Goudy"/>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rgbClr val="F2F2F2"/>
                </a:solidFill>
                <a:latin typeface="Sorts Mill Goudy"/>
                <a:ea typeface="Sorts Mill Goudy"/>
                <a:cs typeface="Sorts Mill Goudy"/>
                <a:sym typeface="Sorts Mill Goudy"/>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rgbClr val="F2F2F2"/>
                </a:solidFill>
                <a:latin typeface="Sorts Mill Goudy"/>
                <a:ea typeface="Sorts Mill Goudy"/>
                <a:cs typeface="Sorts Mill Goudy"/>
                <a:sym typeface="Sorts Mill Goudy"/>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rgbClr val="F2F2F2"/>
                </a:solidFill>
                <a:latin typeface="Sorts Mill Goudy"/>
                <a:ea typeface="Sorts Mill Goudy"/>
                <a:cs typeface="Sorts Mill Goudy"/>
                <a:sym typeface="Sorts Mill Goudy"/>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rgbClr val="F2F2F2"/>
                </a:solidFill>
                <a:latin typeface="Sorts Mill Goudy"/>
                <a:ea typeface="Sorts Mill Goudy"/>
                <a:cs typeface="Sorts Mill Goudy"/>
                <a:sym typeface="Sorts Mill Goudy"/>
              </a:defRPr>
            </a:lvl9pPr>
          </a:lstStyle>
          <a:p>
            <a:pPr indent="0" lvl="0" marL="0" rtl="0" algn="r">
              <a:spcBef>
                <a:spcPts val="0"/>
              </a:spcBef>
              <a:spcAft>
                <a:spcPts val="0"/>
              </a:spcAft>
              <a:buNone/>
            </a:pPr>
            <a:fld id="{00000000-1234-1234-1234-123412341234}" type="slidenum">
              <a:rPr lang="en-US"/>
              <a:t>‹#›</a:t>
            </a:fld>
            <a:endParaRPr/>
          </a:p>
        </p:txBody>
      </p:sp>
      <p:sp>
        <p:nvSpPr>
          <p:cNvPr id="114" name="Google Shape;114;p16"/>
          <p:cNvSpPr txBox="1"/>
          <p:nvPr/>
        </p:nvSpPr>
        <p:spPr>
          <a:xfrm>
            <a:off x="990600" y="884796"/>
            <a:ext cx="609600" cy="5847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8000"/>
              <a:buFont typeface="Sorts Mill Goudy"/>
              <a:buNone/>
            </a:pPr>
            <a:r>
              <a:rPr b="0" i="0" lang="en-US" sz="8000" u="none" cap="none" strike="noStrike">
                <a:solidFill>
                  <a:schemeClr val="lt1"/>
                </a:solidFill>
                <a:latin typeface="Sorts Mill Goudy"/>
                <a:ea typeface="Sorts Mill Goudy"/>
                <a:cs typeface="Sorts Mill Goudy"/>
                <a:sym typeface="Sorts Mill Goudy"/>
              </a:rPr>
              <a:t>“</a:t>
            </a:r>
            <a:endParaRPr b="0" i="0" sz="1400" u="none" cap="none" strike="noStrike">
              <a:solidFill>
                <a:srgbClr val="000000"/>
              </a:solidFill>
              <a:latin typeface="Arial"/>
              <a:ea typeface="Arial"/>
              <a:cs typeface="Arial"/>
              <a:sym typeface="Arial"/>
            </a:endParaRPr>
          </a:p>
        </p:txBody>
      </p:sp>
      <p:sp>
        <p:nvSpPr>
          <p:cNvPr id="115" name="Google Shape;115;p16"/>
          <p:cNvSpPr txBox="1"/>
          <p:nvPr/>
        </p:nvSpPr>
        <p:spPr>
          <a:xfrm>
            <a:off x="10504716" y="2928258"/>
            <a:ext cx="609600" cy="5847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lt1"/>
              </a:buClr>
              <a:buSzPts val="8000"/>
              <a:buFont typeface="Sorts Mill Goudy"/>
              <a:buNone/>
            </a:pPr>
            <a:r>
              <a:rPr b="0" i="0" lang="en-US" sz="8000" u="none" cap="none" strike="noStrike">
                <a:solidFill>
                  <a:schemeClr val="lt1"/>
                </a:solidFill>
                <a:latin typeface="Sorts Mill Goudy"/>
                <a:ea typeface="Sorts Mill Goudy"/>
                <a:cs typeface="Sorts Mill Goudy"/>
                <a:sym typeface="Sorts Mill Goudy"/>
              </a:rPr>
              <a:t>”</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16" name="Shape 116"/>
        <p:cNvGrpSpPr/>
        <p:nvPr/>
      </p:nvGrpSpPr>
      <p:grpSpPr>
        <a:xfrm>
          <a:off x="0" y="0"/>
          <a:ext cx="0" cy="0"/>
          <a:chOff x="0" y="0"/>
          <a:chExt cx="0" cy="0"/>
        </a:xfrm>
      </p:grpSpPr>
      <p:sp>
        <p:nvSpPr>
          <p:cNvPr id="117" name="Google Shape;117;p17"/>
          <p:cNvSpPr txBox="1"/>
          <p:nvPr>
            <p:ph type="title"/>
          </p:nvPr>
        </p:nvSpPr>
        <p:spPr>
          <a:xfrm>
            <a:off x="913794" y="2126942"/>
            <a:ext cx="10353900" cy="2511900"/>
          </a:xfrm>
          <a:prstGeom prst="rect">
            <a:avLst/>
          </a:prstGeom>
          <a:noFill/>
          <a:ln>
            <a:noFill/>
          </a:ln>
          <a:effectLst>
            <a:outerShdw blurRad="25400">
              <a:srgbClr val="000000">
                <a:alpha val="45490"/>
              </a:srgbClr>
            </a:outerShdw>
          </a:effectLst>
        </p:spPr>
        <p:txBody>
          <a:bodyPr anchorCtr="0" anchor="b" bIns="45700" lIns="91425" spcFirstLastPara="1" rIns="91425" wrap="square" tIns="45700">
            <a:normAutofit/>
          </a:bodyPr>
          <a:lstStyle>
            <a:lvl1pPr lvl="0" algn="ctr">
              <a:lnSpc>
                <a:spcPct val="90000"/>
              </a:lnSpc>
              <a:spcBef>
                <a:spcPts val="0"/>
              </a:spcBef>
              <a:spcAft>
                <a:spcPts val="0"/>
              </a:spcAft>
              <a:buClr>
                <a:schemeClr val="lt2"/>
              </a:buClr>
              <a:buSzPts val="3200"/>
              <a:buFont typeface="Sorts Mill Goudy"/>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8" name="Google Shape;118;p17"/>
          <p:cNvSpPr txBox="1"/>
          <p:nvPr>
            <p:ph idx="1" type="body"/>
          </p:nvPr>
        </p:nvSpPr>
        <p:spPr>
          <a:xfrm>
            <a:off x="913784" y="4650556"/>
            <a:ext cx="10352100" cy="1140600"/>
          </a:xfrm>
          <a:prstGeom prst="rect">
            <a:avLst/>
          </a:prstGeom>
          <a:noFill/>
          <a:ln>
            <a:noFill/>
          </a:ln>
          <a:effectLst>
            <a:outerShdw blurRad="25400">
              <a:srgbClr val="000000">
                <a:alpha val="45490"/>
              </a:srgbClr>
            </a:outerShdw>
          </a:effectLst>
        </p:spPr>
        <p:txBody>
          <a:bodyPr anchorCtr="0" anchor="t" bIns="45700" lIns="91425" spcFirstLastPara="1" rIns="91425" wrap="square" tIns="45700">
            <a:normAutofit/>
          </a:bodyPr>
          <a:lstStyle>
            <a:lvl1pPr indent="-228600" lvl="0" marL="457200" algn="ctr">
              <a:lnSpc>
                <a:spcPct val="110000"/>
              </a:lnSpc>
              <a:spcBef>
                <a:spcPts val="320"/>
              </a:spcBef>
              <a:spcAft>
                <a:spcPts val="0"/>
              </a:spcAft>
              <a:buSzPts val="1120"/>
              <a:buNone/>
              <a:defRPr sz="1600"/>
            </a:lvl1pPr>
            <a:lvl2pPr indent="-228600" lvl="1" marL="914400" algn="l">
              <a:lnSpc>
                <a:spcPct val="100000"/>
              </a:lnSpc>
              <a:spcBef>
                <a:spcPts val="600"/>
              </a:spcBef>
              <a:spcAft>
                <a:spcPts val="0"/>
              </a:spcAft>
              <a:buSzPts val="980"/>
              <a:buNone/>
              <a:defRPr sz="1400"/>
            </a:lvl2pPr>
            <a:lvl3pPr indent="-228600" lvl="2" marL="1371600" algn="l">
              <a:lnSpc>
                <a:spcPct val="100000"/>
              </a:lnSpc>
              <a:spcBef>
                <a:spcPts val="600"/>
              </a:spcBef>
              <a:spcAft>
                <a:spcPts val="0"/>
              </a:spcAft>
              <a:buSzPts val="840"/>
              <a:buNone/>
              <a:defRPr sz="1200"/>
            </a:lvl3pPr>
            <a:lvl4pPr indent="-228600" lvl="3" marL="1828800" algn="l">
              <a:lnSpc>
                <a:spcPct val="100000"/>
              </a:lnSpc>
              <a:spcBef>
                <a:spcPts val="600"/>
              </a:spcBef>
              <a:spcAft>
                <a:spcPts val="0"/>
              </a:spcAft>
              <a:buSzPts val="700"/>
              <a:buNone/>
              <a:defRPr sz="1000"/>
            </a:lvl4pPr>
            <a:lvl5pPr indent="-228600" lvl="4" marL="2286000" algn="l">
              <a:lnSpc>
                <a:spcPct val="100000"/>
              </a:lnSpc>
              <a:spcBef>
                <a:spcPts val="600"/>
              </a:spcBef>
              <a:spcAft>
                <a:spcPts val="0"/>
              </a:spcAft>
              <a:buSzPts val="700"/>
              <a:buNone/>
              <a:defRPr sz="1000"/>
            </a:lvl5pPr>
            <a:lvl6pPr indent="-228600" lvl="5" marL="2743200" algn="l">
              <a:lnSpc>
                <a:spcPct val="100000"/>
              </a:lnSpc>
              <a:spcBef>
                <a:spcPts val="600"/>
              </a:spcBef>
              <a:spcAft>
                <a:spcPts val="0"/>
              </a:spcAft>
              <a:buSzPts val="700"/>
              <a:buNone/>
              <a:defRPr sz="1000"/>
            </a:lvl6pPr>
            <a:lvl7pPr indent="-228600" lvl="6" marL="3200400" algn="l">
              <a:lnSpc>
                <a:spcPct val="100000"/>
              </a:lnSpc>
              <a:spcBef>
                <a:spcPts val="600"/>
              </a:spcBef>
              <a:spcAft>
                <a:spcPts val="0"/>
              </a:spcAft>
              <a:buSzPts val="700"/>
              <a:buNone/>
              <a:defRPr sz="1000"/>
            </a:lvl7pPr>
            <a:lvl8pPr indent="-228600" lvl="7" marL="3657600" algn="l">
              <a:lnSpc>
                <a:spcPct val="100000"/>
              </a:lnSpc>
              <a:spcBef>
                <a:spcPts val="600"/>
              </a:spcBef>
              <a:spcAft>
                <a:spcPts val="0"/>
              </a:spcAft>
              <a:buSzPts val="700"/>
              <a:buNone/>
              <a:defRPr sz="1000"/>
            </a:lvl8pPr>
            <a:lvl9pPr indent="-228600" lvl="8" marL="4114800" algn="l">
              <a:lnSpc>
                <a:spcPct val="100000"/>
              </a:lnSpc>
              <a:spcBef>
                <a:spcPts val="600"/>
              </a:spcBef>
              <a:spcAft>
                <a:spcPts val="600"/>
              </a:spcAft>
              <a:buSzPts val="700"/>
              <a:buNone/>
              <a:defRPr sz="1000"/>
            </a:lvl9pPr>
          </a:lstStyle>
          <a:p/>
        </p:txBody>
      </p:sp>
      <p:sp>
        <p:nvSpPr>
          <p:cNvPr id="119" name="Google Shape;119;p17"/>
          <p:cNvSpPr txBox="1"/>
          <p:nvPr>
            <p:ph idx="10" type="dt"/>
          </p:nvPr>
        </p:nvSpPr>
        <p:spPr>
          <a:xfrm>
            <a:off x="7678736" y="6000749"/>
            <a:ext cx="27432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0" name="Google Shape;120;p17"/>
          <p:cNvSpPr txBox="1"/>
          <p:nvPr>
            <p:ph idx="11" type="ftr"/>
          </p:nvPr>
        </p:nvSpPr>
        <p:spPr>
          <a:xfrm>
            <a:off x="913795" y="6000749"/>
            <a:ext cx="66729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1" name="Google Shape;121;p17"/>
          <p:cNvSpPr txBox="1"/>
          <p:nvPr>
            <p:ph idx="12" type="sldNum"/>
          </p:nvPr>
        </p:nvSpPr>
        <p:spPr>
          <a:xfrm>
            <a:off x="10514011" y="6000749"/>
            <a:ext cx="7536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rgbClr val="F2F2F2"/>
                </a:solidFill>
                <a:latin typeface="Sorts Mill Goudy"/>
                <a:ea typeface="Sorts Mill Goudy"/>
                <a:cs typeface="Sorts Mill Goudy"/>
                <a:sym typeface="Sorts Mill Goudy"/>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rgbClr val="F2F2F2"/>
                </a:solidFill>
                <a:latin typeface="Sorts Mill Goudy"/>
                <a:ea typeface="Sorts Mill Goudy"/>
                <a:cs typeface="Sorts Mill Goudy"/>
                <a:sym typeface="Sorts Mill Goudy"/>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rgbClr val="F2F2F2"/>
                </a:solidFill>
                <a:latin typeface="Sorts Mill Goudy"/>
                <a:ea typeface="Sorts Mill Goudy"/>
                <a:cs typeface="Sorts Mill Goudy"/>
                <a:sym typeface="Sorts Mill Goudy"/>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rgbClr val="F2F2F2"/>
                </a:solidFill>
                <a:latin typeface="Sorts Mill Goudy"/>
                <a:ea typeface="Sorts Mill Goudy"/>
                <a:cs typeface="Sorts Mill Goudy"/>
                <a:sym typeface="Sorts Mill Goudy"/>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rgbClr val="F2F2F2"/>
                </a:solidFill>
                <a:latin typeface="Sorts Mill Goudy"/>
                <a:ea typeface="Sorts Mill Goudy"/>
                <a:cs typeface="Sorts Mill Goudy"/>
                <a:sym typeface="Sorts Mill Goudy"/>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rgbClr val="F2F2F2"/>
                </a:solidFill>
                <a:latin typeface="Sorts Mill Goudy"/>
                <a:ea typeface="Sorts Mill Goudy"/>
                <a:cs typeface="Sorts Mill Goudy"/>
                <a:sym typeface="Sorts Mill Goudy"/>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rgbClr val="F2F2F2"/>
                </a:solidFill>
                <a:latin typeface="Sorts Mill Goudy"/>
                <a:ea typeface="Sorts Mill Goudy"/>
                <a:cs typeface="Sorts Mill Goudy"/>
                <a:sym typeface="Sorts Mill Goudy"/>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rgbClr val="F2F2F2"/>
                </a:solidFill>
                <a:latin typeface="Sorts Mill Goudy"/>
                <a:ea typeface="Sorts Mill Goudy"/>
                <a:cs typeface="Sorts Mill Goudy"/>
                <a:sym typeface="Sorts Mill Goudy"/>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rgbClr val="F2F2F2"/>
                </a:solidFill>
                <a:latin typeface="Sorts Mill Goudy"/>
                <a:ea typeface="Sorts Mill Goudy"/>
                <a:cs typeface="Sorts Mill Goudy"/>
                <a:sym typeface="Sorts Mill Goudy"/>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122" name="Shape 122"/>
        <p:cNvGrpSpPr/>
        <p:nvPr/>
      </p:nvGrpSpPr>
      <p:grpSpPr>
        <a:xfrm>
          <a:off x="0" y="0"/>
          <a:ext cx="0" cy="0"/>
          <a:chOff x="0" y="0"/>
          <a:chExt cx="0" cy="0"/>
        </a:xfrm>
      </p:grpSpPr>
      <p:sp>
        <p:nvSpPr>
          <p:cNvPr id="123" name="Google Shape;123;p18"/>
          <p:cNvSpPr txBox="1"/>
          <p:nvPr>
            <p:ph type="title"/>
          </p:nvPr>
        </p:nvSpPr>
        <p:spPr>
          <a:xfrm>
            <a:off x="913795" y="609600"/>
            <a:ext cx="10353900" cy="970500"/>
          </a:xfrm>
          <a:prstGeom prst="rect">
            <a:avLst/>
          </a:prstGeom>
          <a:noFill/>
          <a:ln>
            <a:noFill/>
          </a:ln>
          <a:effectLst>
            <a:outerShdw blurRad="25400">
              <a:srgbClr val="000000">
                <a:alpha val="45490"/>
              </a:srgbClr>
            </a:outerShdw>
          </a:effectLst>
        </p:spPr>
        <p:txBody>
          <a:bodyPr anchorCtr="0" anchor="ctr" bIns="45700" lIns="91425" spcFirstLastPara="1" rIns="91425" wrap="square" tIns="45700">
            <a:normAutofit/>
          </a:bodyPr>
          <a:lstStyle>
            <a:lvl1pPr lvl="0" algn="ctr">
              <a:lnSpc>
                <a:spcPct val="90000"/>
              </a:lnSpc>
              <a:spcBef>
                <a:spcPts val="0"/>
              </a:spcBef>
              <a:spcAft>
                <a:spcPts val="0"/>
              </a:spcAft>
              <a:buClr>
                <a:schemeClr val="lt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4" name="Google Shape;124;p18"/>
          <p:cNvSpPr txBox="1"/>
          <p:nvPr>
            <p:ph idx="1" type="body"/>
          </p:nvPr>
        </p:nvSpPr>
        <p:spPr>
          <a:xfrm>
            <a:off x="913795" y="1885950"/>
            <a:ext cx="3300900" cy="764700"/>
          </a:xfrm>
          <a:prstGeom prst="rect">
            <a:avLst/>
          </a:prstGeom>
          <a:noFill/>
          <a:ln>
            <a:noFill/>
          </a:ln>
          <a:effectLst>
            <a:outerShdw blurRad="25400">
              <a:srgbClr val="000000">
                <a:alpha val="45490"/>
              </a:srgbClr>
            </a:outerShdw>
          </a:effectLst>
        </p:spPr>
        <p:txBody>
          <a:bodyPr anchorCtr="0" anchor="b" bIns="45700" lIns="91425" spcFirstLastPara="1" rIns="91425" wrap="square" tIns="45700">
            <a:noAutofit/>
          </a:bodyPr>
          <a:lstStyle>
            <a:lvl1pPr indent="-228600" lvl="0" marL="457200" algn="ctr">
              <a:lnSpc>
                <a:spcPct val="110000"/>
              </a:lnSpc>
              <a:spcBef>
                <a:spcPts val="440"/>
              </a:spcBef>
              <a:spcAft>
                <a:spcPts val="0"/>
              </a:spcAft>
              <a:buSzPts val="1540"/>
              <a:buNone/>
              <a:defRPr b="0" sz="2200">
                <a:solidFill>
                  <a:schemeClr val="lt1"/>
                </a:solidFill>
              </a:defRPr>
            </a:lvl1pPr>
            <a:lvl2pPr indent="-228600" lvl="1" marL="914400" algn="l">
              <a:lnSpc>
                <a:spcPct val="100000"/>
              </a:lnSpc>
              <a:spcBef>
                <a:spcPts val="600"/>
              </a:spcBef>
              <a:spcAft>
                <a:spcPts val="0"/>
              </a:spcAft>
              <a:buSzPts val="1400"/>
              <a:buNone/>
              <a:defRPr b="1" sz="2000"/>
            </a:lvl2pPr>
            <a:lvl3pPr indent="-228600" lvl="2" marL="1371600" algn="l">
              <a:lnSpc>
                <a:spcPct val="100000"/>
              </a:lnSpc>
              <a:spcBef>
                <a:spcPts val="600"/>
              </a:spcBef>
              <a:spcAft>
                <a:spcPts val="0"/>
              </a:spcAft>
              <a:buSzPts val="1260"/>
              <a:buNone/>
              <a:defRPr b="1" sz="1800"/>
            </a:lvl3pPr>
            <a:lvl4pPr indent="-228600" lvl="3" marL="1828800" algn="l">
              <a:lnSpc>
                <a:spcPct val="100000"/>
              </a:lnSpc>
              <a:spcBef>
                <a:spcPts val="600"/>
              </a:spcBef>
              <a:spcAft>
                <a:spcPts val="0"/>
              </a:spcAft>
              <a:buSzPts val="1120"/>
              <a:buNone/>
              <a:defRPr b="1" sz="1600"/>
            </a:lvl4pPr>
            <a:lvl5pPr indent="-228600" lvl="4" marL="2286000" algn="l">
              <a:lnSpc>
                <a:spcPct val="100000"/>
              </a:lnSpc>
              <a:spcBef>
                <a:spcPts val="600"/>
              </a:spcBef>
              <a:spcAft>
                <a:spcPts val="0"/>
              </a:spcAft>
              <a:buSzPts val="1120"/>
              <a:buNone/>
              <a:defRPr b="1" sz="1600"/>
            </a:lvl5pPr>
            <a:lvl6pPr indent="-228600" lvl="5" marL="2743200" algn="l">
              <a:lnSpc>
                <a:spcPct val="100000"/>
              </a:lnSpc>
              <a:spcBef>
                <a:spcPts val="600"/>
              </a:spcBef>
              <a:spcAft>
                <a:spcPts val="0"/>
              </a:spcAft>
              <a:buSzPts val="1120"/>
              <a:buNone/>
              <a:defRPr b="1" sz="1600"/>
            </a:lvl6pPr>
            <a:lvl7pPr indent="-228600" lvl="6" marL="3200400" algn="l">
              <a:lnSpc>
                <a:spcPct val="100000"/>
              </a:lnSpc>
              <a:spcBef>
                <a:spcPts val="600"/>
              </a:spcBef>
              <a:spcAft>
                <a:spcPts val="0"/>
              </a:spcAft>
              <a:buSzPts val="1120"/>
              <a:buNone/>
              <a:defRPr b="1" sz="1600"/>
            </a:lvl7pPr>
            <a:lvl8pPr indent="-228600" lvl="7" marL="3657600" algn="l">
              <a:lnSpc>
                <a:spcPct val="100000"/>
              </a:lnSpc>
              <a:spcBef>
                <a:spcPts val="600"/>
              </a:spcBef>
              <a:spcAft>
                <a:spcPts val="0"/>
              </a:spcAft>
              <a:buSzPts val="1120"/>
              <a:buNone/>
              <a:defRPr b="1" sz="1600"/>
            </a:lvl8pPr>
            <a:lvl9pPr indent="-228600" lvl="8" marL="4114800" algn="l">
              <a:lnSpc>
                <a:spcPct val="100000"/>
              </a:lnSpc>
              <a:spcBef>
                <a:spcPts val="600"/>
              </a:spcBef>
              <a:spcAft>
                <a:spcPts val="600"/>
              </a:spcAft>
              <a:buSzPts val="1120"/>
              <a:buNone/>
              <a:defRPr b="1" sz="1600"/>
            </a:lvl9pPr>
          </a:lstStyle>
          <a:p/>
        </p:txBody>
      </p:sp>
      <p:sp>
        <p:nvSpPr>
          <p:cNvPr id="125" name="Google Shape;125;p18"/>
          <p:cNvSpPr txBox="1"/>
          <p:nvPr>
            <p:ph idx="2" type="body"/>
          </p:nvPr>
        </p:nvSpPr>
        <p:spPr>
          <a:xfrm>
            <a:off x="913795" y="2768112"/>
            <a:ext cx="3300900" cy="3023100"/>
          </a:xfrm>
          <a:prstGeom prst="rect">
            <a:avLst/>
          </a:prstGeom>
          <a:noFill/>
          <a:ln>
            <a:noFill/>
          </a:ln>
          <a:effectLst>
            <a:outerShdw blurRad="25400">
              <a:srgbClr val="000000">
                <a:alpha val="45490"/>
              </a:srgbClr>
            </a:outerShdw>
          </a:effectLst>
        </p:spPr>
        <p:txBody>
          <a:bodyPr anchorCtr="0" anchor="t" bIns="45700" lIns="91425" spcFirstLastPara="1" rIns="91425" wrap="square" tIns="45700">
            <a:normAutofit/>
          </a:bodyPr>
          <a:lstStyle>
            <a:lvl1pPr indent="-228600" lvl="0" marL="457200" algn="ctr">
              <a:lnSpc>
                <a:spcPct val="110000"/>
              </a:lnSpc>
              <a:spcBef>
                <a:spcPts val="280"/>
              </a:spcBef>
              <a:spcAft>
                <a:spcPts val="0"/>
              </a:spcAft>
              <a:buSzPts val="980"/>
              <a:buNone/>
              <a:defRPr sz="1400"/>
            </a:lvl1pPr>
            <a:lvl2pPr indent="-228600" lvl="1" marL="914400" algn="l">
              <a:lnSpc>
                <a:spcPct val="100000"/>
              </a:lnSpc>
              <a:spcBef>
                <a:spcPts val="600"/>
              </a:spcBef>
              <a:spcAft>
                <a:spcPts val="0"/>
              </a:spcAft>
              <a:buSzPts val="840"/>
              <a:buNone/>
              <a:defRPr sz="1200"/>
            </a:lvl2pPr>
            <a:lvl3pPr indent="-228600" lvl="2" marL="1371600" algn="l">
              <a:lnSpc>
                <a:spcPct val="100000"/>
              </a:lnSpc>
              <a:spcBef>
                <a:spcPts val="600"/>
              </a:spcBef>
              <a:spcAft>
                <a:spcPts val="0"/>
              </a:spcAft>
              <a:buSzPts val="700"/>
              <a:buNone/>
              <a:defRPr sz="1000"/>
            </a:lvl3pPr>
            <a:lvl4pPr indent="-228600" lvl="3" marL="1828800" algn="l">
              <a:lnSpc>
                <a:spcPct val="100000"/>
              </a:lnSpc>
              <a:spcBef>
                <a:spcPts val="600"/>
              </a:spcBef>
              <a:spcAft>
                <a:spcPts val="0"/>
              </a:spcAft>
              <a:buSzPts val="630"/>
              <a:buNone/>
              <a:defRPr sz="900"/>
            </a:lvl4pPr>
            <a:lvl5pPr indent="-228600" lvl="4" marL="2286000" algn="l">
              <a:lnSpc>
                <a:spcPct val="100000"/>
              </a:lnSpc>
              <a:spcBef>
                <a:spcPts val="600"/>
              </a:spcBef>
              <a:spcAft>
                <a:spcPts val="0"/>
              </a:spcAft>
              <a:buSzPts val="630"/>
              <a:buNone/>
              <a:defRPr sz="900"/>
            </a:lvl5pPr>
            <a:lvl6pPr indent="-228600" lvl="5" marL="2743200" algn="l">
              <a:lnSpc>
                <a:spcPct val="100000"/>
              </a:lnSpc>
              <a:spcBef>
                <a:spcPts val="600"/>
              </a:spcBef>
              <a:spcAft>
                <a:spcPts val="0"/>
              </a:spcAft>
              <a:buSzPts val="630"/>
              <a:buNone/>
              <a:defRPr sz="900"/>
            </a:lvl6pPr>
            <a:lvl7pPr indent="-228600" lvl="6" marL="3200400" algn="l">
              <a:lnSpc>
                <a:spcPct val="100000"/>
              </a:lnSpc>
              <a:spcBef>
                <a:spcPts val="600"/>
              </a:spcBef>
              <a:spcAft>
                <a:spcPts val="0"/>
              </a:spcAft>
              <a:buSzPts val="630"/>
              <a:buNone/>
              <a:defRPr sz="900"/>
            </a:lvl7pPr>
            <a:lvl8pPr indent="-228600" lvl="7" marL="3657600" algn="l">
              <a:lnSpc>
                <a:spcPct val="100000"/>
              </a:lnSpc>
              <a:spcBef>
                <a:spcPts val="600"/>
              </a:spcBef>
              <a:spcAft>
                <a:spcPts val="0"/>
              </a:spcAft>
              <a:buSzPts val="630"/>
              <a:buNone/>
              <a:defRPr sz="900"/>
            </a:lvl8pPr>
            <a:lvl9pPr indent="-228600" lvl="8" marL="4114800" algn="l">
              <a:lnSpc>
                <a:spcPct val="100000"/>
              </a:lnSpc>
              <a:spcBef>
                <a:spcPts val="600"/>
              </a:spcBef>
              <a:spcAft>
                <a:spcPts val="600"/>
              </a:spcAft>
              <a:buSzPts val="630"/>
              <a:buNone/>
              <a:defRPr sz="900"/>
            </a:lvl9pPr>
          </a:lstStyle>
          <a:p/>
        </p:txBody>
      </p:sp>
      <p:sp>
        <p:nvSpPr>
          <p:cNvPr id="126" name="Google Shape;126;p18"/>
          <p:cNvSpPr txBox="1"/>
          <p:nvPr>
            <p:ph idx="3" type="body"/>
          </p:nvPr>
        </p:nvSpPr>
        <p:spPr>
          <a:xfrm>
            <a:off x="4446711" y="1885949"/>
            <a:ext cx="3300900" cy="764700"/>
          </a:xfrm>
          <a:prstGeom prst="rect">
            <a:avLst/>
          </a:prstGeom>
          <a:noFill/>
          <a:ln>
            <a:noFill/>
          </a:ln>
          <a:effectLst>
            <a:outerShdw blurRad="25400">
              <a:srgbClr val="000000">
                <a:alpha val="45490"/>
              </a:srgbClr>
            </a:outerShdw>
          </a:effectLst>
        </p:spPr>
        <p:txBody>
          <a:bodyPr anchorCtr="0" anchor="b" bIns="45700" lIns="91425" spcFirstLastPara="1" rIns="91425" wrap="square" tIns="45700">
            <a:noAutofit/>
          </a:bodyPr>
          <a:lstStyle>
            <a:lvl1pPr indent="-228600" lvl="0" marL="457200" algn="ctr">
              <a:lnSpc>
                <a:spcPct val="110000"/>
              </a:lnSpc>
              <a:spcBef>
                <a:spcPts val="440"/>
              </a:spcBef>
              <a:spcAft>
                <a:spcPts val="0"/>
              </a:spcAft>
              <a:buSzPts val="1540"/>
              <a:buNone/>
              <a:defRPr b="0" sz="2200">
                <a:solidFill>
                  <a:schemeClr val="lt1"/>
                </a:solidFill>
              </a:defRPr>
            </a:lvl1pPr>
            <a:lvl2pPr indent="-228600" lvl="1" marL="914400" algn="l">
              <a:lnSpc>
                <a:spcPct val="100000"/>
              </a:lnSpc>
              <a:spcBef>
                <a:spcPts val="600"/>
              </a:spcBef>
              <a:spcAft>
                <a:spcPts val="0"/>
              </a:spcAft>
              <a:buSzPts val="1400"/>
              <a:buNone/>
              <a:defRPr b="1" sz="2000"/>
            </a:lvl2pPr>
            <a:lvl3pPr indent="-228600" lvl="2" marL="1371600" algn="l">
              <a:lnSpc>
                <a:spcPct val="100000"/>
              </a:lnSpc>
              <a:spcBef>
                <a:spcPts val="600"/>
              </a:spcBef>
              <a:spcAft>
                <a:spcPts val="0"/>
              </a:spcAft>
              <a:buSzPts val="1260"/>
              <a:buNone/>
              <a:defRPr b="1" sz="1800"/>
            </a:lvl3pPr>
            <a:lvl4pPr indent="-228600" lvl="3" marL="1828800" algn="l">
              <a:lnSpc>
                <a:spcPct val="100000"/>
              </a:lnSpc>
              <a:spcBef>
                <a:spcPts val="600"/>
              </a:spcBef>
              <a:spcAft>
                <a:spcPts val="0"/>
              </a:spcAft>
              <a:buSzPts val="1120"/>
              <a:buNone/>
              <a:defRPr b="1" sz="1600"/>
            </a:lvl4pPr>
            <a:lvl5pPr indent="-228600" lvl="4" marL="2286000" algn="l">
              <a:lnSpc>
                <a:spcPct val="100000"/>
              </a:lnSpc>
              <a:spcBef>
                <a:spcPts val="600"/>
              </a:spcBef>
              <a:spcAft>
                <a:spcPts val="0"/>
              </a:spcAft>
              <a:buSzPts val="1120"/>
              <a:buNone/>
              <a:defRPr b="1" sz="1600"/>
            </a:lvl5pPr>
            <a:lvl6pPr indent="-228600" lvl="5" marL="2743200" algn="l">
              <a:lnSpc>
                <a:spcPct val="100000"/>
              </a:lnSpc>
              <a:spcBef>
                <a:spcPts val="600"/>
              </a:spcBef>
              <a:spcAft>
                <a:spcPts val="0"/>
              </a:spcAft>
              <a:buSzPts val="1120"/>
              <a:buNone/>
              <a:defRPr b="1" sz="1600"/>
            </a:lvl6pPr>
            <a:lvl7pPr indent="-228600" lvl="6" marL="3200400" algn="l">
              <a:lnSpc>
                <a:spcPct val="100000"/>
              </a:lnSpc>
              <a:spcBef>
                <a:spcPts val="600"/>
              </a:spcBef>
              <a:spcAft>
                <a:spcPts val="0"/>
              </a:spcAft>
              <a:buSzPts val="1120"/>
              <a:buNone/>
              <a:defRPr b="1" sz="1600"/>
            </a:lvl7pPr>
            <a:lvl8pPr indent="-228600" lvl="7" marL="3657600" algn="l">
              <a:lnSpc>
                <a:spcPct val="100000"/>
              </a:lnSpc>
              <a:spcBef>
                <a:spcPts val="600"/>
              </a:spcBef>
              <a:spcAft>
                <a:spcPts val="0"/>
              </a:spcAft>
              <a:buSzPts val="1120"/>
              <a:buNone/>
              <a:defRPr b="1" sz="1600"/>
            </a:lvl8pPr>
            <a:lvl9pPr indent="-228600" lvl="8" marL="4114800" algn="l">
              <a:lnSpc>
                <a:spcPct val="100000"/>
              </a:lnSpc>
              <a:spcBef>
                <a:spcPts val="600"/>
              </a:spcBef>
              <a:spcAft>
                <a:spcPts val="600"/>
              </a:spcAft>
              <a:buSzPts val="1120"/>
              <a:buNone/>
              <a:defRPr b="1" sz="1600"/>
            </a:lvl9pPr>
          </a:lstStyle>
          <a:p/>
        </p:txBody>
      </p:sp>
      <p:sp>
        <p:nvSpPr>
          <p:cNvPr id="127" name="Google Shape;127;p18"/>
          <p:cNvSpPr txBox="1"/>
          <p:nvPr>
            <p:ph idx="4" type="body"/>
          </p:nvPr>
        </p:nvSpPr>
        <p:spPr>
          <a:xfrm>
            <a:off x="4441435" y="2768112"/>
            <a:ext cx="3300900" cy="3023100"/>
          </a:xfrm>
          <a:prstGeom prst="rect">
            <a:avLst/>
          </a:prstGeom>
          <a:noFill/>
          <a:ln>
            <a:noFill/>
          </a:ln>
          <a:effectLst>
            <a:outerShdw blurRad="25400">
              <a:srgbClr val="000000">
                <a:alpha val="45490"/>
              </a:srgbClr>
            </a:outerShdw>
          </a:effectLst>
        </p:spPr>
        <p:txBody>
          <a:bodyPr anchorCtr="0" anchor="t" bIns="45700" lIns="91425" spcFirstLastPara="1" rIns="91425" wrap="square" tIns="45700">
            <a:normAutofit/>
          </a:bodyPr>
          <a:lstStyle>
            <a:lvl1pPr indent="-228600" lvl="0" marL="457200" algn="ctr">
              <a:lnSpc>
                <a:spcPct val="110000"/>
              </a:lnSpc>
              <a:spcBef>
                <a:spcPts val="280"/>
              </a:spcBef>
              <a:spcAft>
                <a:spcPts val="0"/>
              </a:spcAft>
              <a:buSzPts val="980"/>
              <a:buNone/>
              <a:defRPr sz="1400"/>
            </a:lvl1pPr>
            <a:lvl2pPr indent="-228600" lvl="1" marL="914400" algn="l">
              <a:lnSpc>
                <a:spcPct val="100000"/>
              </a:lnSpc>
              <a:spcBef>
                <a:spcPts val="600"/>
              </a:spcBef>
              <a:spcAft>
                <a:spcPts val="0"/>
              </a:spcAft>
              <a:buSzPts val="840"/>
              <a:buNone/>
              <a:defRPr sz="1200"/>
            </a:lvl2pPr>
            <a:lvl3pPr indent="-228600" lvl="2" marL="1371600" algn="l">
              <a:lnSpc>
                <a:spcPct val="100000"/>
              </a:lnSpc>
              <a:spcBef>
                <a:spcPts val="600"/>
              </a:spcBef>
              <a:spcAft>
                <a:spcPts val="0"/>
              </a:spcAft>
              <a:buSzPts val="700"/>
              <a:buNone/>
              <a:defRPr sz="1000"/>
            </a:lvl3pPr>
            <a:lvl4pPr indent="-228600" lvl="3" marL="1828800" algn="l">
              <a:lnSpc>
                <a:spcPct val="100000"/>
              </a:lnSpc>
              <a:spcBef>
                <a:spcPts val="600"/>
              </a:spcBef>
              <a:spcAft>
                <a:spcPts val="0"/>
              </a:spcAft>
              <a:buSzPts val="630"/>
              <a:buNone/>
              <a:defRPr sz="900"/>
            </a:lvl4pPr>
            <a:lvl5pPr indent="-228600" lvl="4" marL="2286000" algn="l">
              <a:lnSpc>
                <a:spcPct val="100000"/>
              </a:lnSpc>
              <a:spcBef>
                <a:spcPts val="600"/>
              </a:spcBef>
              <a:spcAft>
                <a:spcPts val="0"/>
              </a:spcAft>
              <a:buSzPts val="630"/>
              <a:buNone/>
              <a:defRPr sz="900"/>
            </a:lvl5pPr>
            <a:lvl6pPr indent="-228600" lvl="5" marL="2743200" algn="l">
              <a:lnSpc>
                <a:spcPct val="100000"/>
              </a:lnSpc>
              <a:spcBef>
                <a:spcPts val="600"/>
              </a:spcBef>
              <a:spcAft>
                <a:spcPts val="0"/>
              </a:spcAft>
              <a:buSzPts val="630"/>
              <a:buNone/>
              <a:defRPr sz="900"/>
            </a:lvl6pPr>
            <a:lvl7pPr indent="-228600" lvl="6" marL="3200400" algn="l">
              <a:lnSpc>
                <a:spcPct val="100000"/>
              </a:lnSpc>
              <a:spcBef>
                <a:spcPts val="600"/>
              </a:spcBef>
              <a:spcAft>
                <a:spcPts val="0"/>
              </a:spcAft>
              <a:buSzPts val="630"/>
              <a:buNone/>
              <a:defRPr sz="900"/>
            </a:lvl7pPr>
            <a:lvl8pPr indent="-228600" lvl="7" marL="3657600" algn="l">
              <a:lnSpc>
                <a:spcPct val="100000"/>
              </a:lnSpc>
              <a:spcBef>
                <a:spcPts val="600"/>
              </a:spcBef>
              <a:spcAft>
                <a:spcPts val="0"/>
              </a:spcAft>
              <a:buSzPts val="630"/>
              <a:buNone/>
              <a:defRPr sz="900"/>
            </a:lvl8pPr>
            <a:lvl9pPr indent="-228600" lvl="8" marL="4114800" algn="l">
              <a:lnSpc>
                <a:spcPct val="100000"/>
              </a:lnSpc>
              <a:spcBef>
                <a:spcPts val="600"/>
              </a:spcBef>
              <a:spcAft>
                <a:spcPts val="600"/>
              </a:spcAft>
              <a:buSzPts val="630"/>
              <a:buNone/>
              <a:defRPr sz="900"/>
            </a:lvl9pPr>
          </a:lstStyle>
          <a:p/>
        </p:txBody>
      </p:sp>
      <p:sp>
        <p:nvSpPr>
          <p:cNvPr id="128" name="Google Shape;128;p18"/>
          <p:cNvSpPr txBox="1"/>
          <p:nvPr>
            <p:ph idx="5" type="body"/>
          </p:nvPr>
        </p:nvSpPr>
        <p:spPr>
          <a:xfrm>
            <a:off x="7966572" y="1885950"/>
            <a:ext cx="3300900" cy="764700"/>
          </a:xfrm>
          <a:prstGeom prst="rect">
            <a:avLst/>
          </a:prstGeom>
          <a:noFill/>
          <a:ln>
            <a:noFill/>
          </a:ln>
          <a:effectLst>
            <a:outerShdw blurRad="25400">
              <a:srgbClr val="000000">
                <a:alpha val="45490"/>
              </a:srgbClr>
            </a:outerShdw>
          </a:effectLst>
        </p:spPr>
        <p:txBody>
          <a:bodyPr anchorCtr="0" anchor="b" bIns="45700" lIns="91425" spcFirstLastPara="1" rIns="91425" wrap="square" tIns="45700">
            <a:noAutofit/>
          </a:bodyPr>
          <a:lstStyle>
            <a:lvl1pPr indent="-228600" lvl="0" marL="457200" algn="ctr">
              <a:lnSpc>
                <a:spcPct val="110000"/>
              </a:lnSpc>
              <a:spcBef>
                <a:spcPts val="440"/>
              </a:spcBef>
              <a:spcAft>
                <a:spcPts val="0"/>
              </a:spcAft>
              <a:buSzPts val="1540"/>
              <a:buNone/>
              <a:defRPr b="0" sz="2200">
                <a:solidFill>
                  <a:schemeClr val="lt1"/>
                </a:solidFill>
              </a:defRPr>
            </a:lvl1pPr>
            <a:lvl2pPr indent="-228600" lvl="1" marL="914400" algn="l">
              <a:lnSpc>
                <a:spcPct val="100000"/>
              </a:lnSpc>
              <a:spcBef>
                <a:spcPts val="600"/>
              </a:spcBef>
              <a:spcAft>
                <a:spcPts val="0"/>
              </a:spcAft>
              <a:buSzPts val="1400"/>
              <a:buNone/>
              <a:defRPr b="1" sz="2000"/>
            </a:lvl2pPr>
            <a:lvl3pPr indent="-228600" lvl="2" marL="1371600" algn="l">
              <a:lnSpc>
                <a:spcPct val="100000"/>
              </a:lnSpc>
              <a:spcBef>
                <a:spcPts val="600"/>
              </a:spcBef>
              <a:spcAft>
                <a:spcPts val="0"/>
              </a:spcAft>
              <a:buSzPts val="1260"/>
              <a:buNone/>
              <a:defRPr b="1" sz="1800"/>
            </a:lvl3pPr>
            <a:lvl4pPr indent="-228600" lvl="3" marL="1828800" algn="l">
              <a:lnSpc>
                <a:spcPct val="100000"/>
              </a:lnSpc>
              <a:spcBef>
                <a:spcPts val="600"/>
              </a:spcBef>
              <a:spcAft>
                <a:spcPts val="0"/>
              </a:spcAft>
              <a:buSzPts val="1120"/>
              <a:buNone/>
              <a:defRPr b="1" sz="1600"/>
            </a:lvl4pPr>
            <a:lvl5pPr indent="-228600" lvl="4" marL="2286000" algn="l">
              <a:lnSpc>
                <a:spcPct val="100000"/>
              </a:lnSpc>
              <a:spcBef>
                <a:spcPts val="600"/>
              </a:spcBef>
              <a:spcAft>
                <a:spcPts val="0"/>
              </a:spcAft>
              <a:buSzPts val="1120"/>
              <a:buNone/>
              <a:defRPr b="1" sz="1600"/>
            </a:lvl5pPr>
            <a:lvl6pPr indent="-228600" lvl="5" marL="2743200" algn="l">
              <a:lnSpc>
                <a:spcPct val="100000"/>
              </a:lnSpc>
              <a:spcBef>
                <a:spcPts val="600"/>
              </a:spcBef>
              <a:spcAft>
                <a:spcPts val="0"/>
              </a:spcAft>
              <a:buSzPts val="1120"/>
              <a:buNone/>
              <a:defRPr b="1" sz="1600"/>
            </a:lvl6pPr>
            <a:lvl7pPr indent="-228600" lvl="6" marL="3200400" algn="l">
              <a:lnSpc>
                <a:spcPct val="100000"/>
              </a:lnSpc>
              <a:spcBef>
                <a:spcPts val="600"/>
              </a:spcBef>
              <a:spcAft>
                <a:spcPts val="0"/>
              </a:spcAft>
              <a:buSzPts val="1120"/>
              <a:buNone/>
              <a:defRPr b="1" sz="1600"/>
            </a:lvl7pPr>
            <a:lvl8pPr indent="-228600" lvl="7" marL="3657600" algn="l">
              <a:lnSpc>
                <a:spcPct val="100000"/>
              </a:lnSpc>
              <a:spcBef>
                <a:spcPts val="600"/>
              </a:spcBef>
              <a:spcAft>
                <a:spcPts val="0"/>
              </a:spcAft>
              <a:buSzPts val="1120"/>
              <a:buNone/>
              <a:defRPr b="1" sz="1600"/>
            </a:lvl8pPr>
            <a:lvl9pPr indent="-228600" lvl="8" marL="4114800" algn="l">
              <a:lnSpc>
                <a:spcPct val="100000"/>
              </a:lnSpc>
              <a:spcBef>
                <a:spcPts val="600"/>
              </a:spcBef>
              <a:spcAft>
                <a:spcPts val="600"/>
              </a:spcAft>
              <a:buSzPts val="1120"/>
              <a:buNone/>
              <a:defRPr b="1" sz="1600"/>
            </a:lvl9pPr>
          </a:lstStyle>
          <a:p/>
        </p:txBody>
      </p:sp>
      <p:sp>
        <p:nvSpPr>
          <p:cNvPr id="129" name="Google Shape;129;p18"/>
          <p:cNvSpPr txBox="1"/>
          <p:nvPr>
            <p:ph idx="6" type="body"/>
          </p:nvPr>
        </p:nvSpPr>
        <p:spPr>
          <a:xfrm>
            <a:off x="7966572" y="2768110"/>
            <a:ext cx="3300900" cy="3023100"/>
          </a:xfrm>
          <a:prstGeom prst="rect">
            <a:avLst/>
          </a:prstGeom>
          <a:noFill/>
          <a:ln>
            <a:noFill/>
          </a:ln>
          <a:effectLst>
            <a:outerShdw blurRad="25400">
              <a:srgbClr val="000000">
                <a:alpha val="45490"/>
              </a:srgbClr>
            </a:outerShdw>
          </a:effectLst>
        </p:spPr>
        <p:txBody>
          <a:bodyPr anchorCtr="0" anchor="t" bIns="45700" lIns="91425" spcFirstLastPara="1" rIns="91425" wrap="square" tIns="45700">
            <a:normAutofit/>
          </a:bodyPr>
          <a:lstStyle>
            <a:lvl1pPr indent="-228600" lvl="0" marL="457200" algn="ctr">
              <a:lnSpc>
                <a:spcPct val="110000"/>
              </a:lnSpc>
              <a:spcBef>
                <a:spcPts val="280"/>
              </a:spcBef>
              <a:spcAft>
                <a:spcPts val="0"/>
              </a:spcAft>
              <a:buSzPts val="980"/>
              <a:buNone/>
              <a:defRPr sz="1400"/>
            </a:lvl1pPr>
            <a:lvl2pPr indent="-228600" lvl="1" marL="914400" algn="l">
              <a:lnSpc>
                <a:spcPct val="100000"/>
              </a:lnSpc>
              <a:spcBef>
                <a:spcPts val="600"/>
              </a:spcBef>
              <a:spcAft>
                <a:spcPts val="0"/>
              </a:spcAft>
              <a:buSzPts val="840"/>
              <a:buNone/>
              <a:defRPr sz="1200"/>
            </a:lvl2pPr>
            <a:lvl3pPr indent="-228600" lvl="2" marL="1371600" algn="l">
              <a:lnSpc>
                <a:spcPct val="100000"/>
              </a:lnSpc>
              <a:spcBef>
                <a:spcPts val="600"/>
              </a:spcBef>
              <a:spcAft>
                <a:spcPts val="0"/>
              </a:spcAft>
              <a:buSzPts val="700"/>
              <a:buNone/>
              <a:defRPr sz="1000"/>
            </a:lvl3pPr>
            <a:lvl4pPr indent="-228600" lvl="3" marL="1828800" algn="l">
              <a:lnSpc>
                <a:spcPct val="100000"/>
              </a:lnSpc>
              <a:spcBef>
                <a:spcPts val="600"/>
              </a:spcBef>
              <a:spcAft>
                <a:spcPts val="0"/>
              </a:spcAft>
              <a:buSzPts val="630"/>
              <a:buNone/>
              <a:defRPr sz="900"/>
            </a:lvl4pPr>
            <a:lvl5pPr indent="-228600" lvl="4" marL="2286000" algn="l">
              <a:lnSpc>
                <a:spcPct val="100000"/>
              </a:lnSpc>
              <a:spcBef>
                <a:spcPts val="600"/>
              </a:spcBef>
              <a:spcAft>
                <a:spcPts val="0"/>
              </a:spcAft>
              <a:buSzPts val="630"/>
              <a:buNone/>
              <a:defRPr sz="900"/>
            </a:lvl5pPr>
            <a:lvl6pPr indent="-228600" lvl="5" marL="2743200" algn="l">
              <a:lnSpc>
                <a:spcPct val="100000"/>
              </a:lnSpc>
              <a:spcBef>
                <a:spcPts val="600"/>
              </a:spcBef>
              <a:spcAft>
                <a:spcPts val="0"/>
              </a:spcAft>
              <a:buSzPts val="630"/>
              <a:buNone/>
              <a:defRPr sz="900"/>
            </a:lvl6pPr>
            <a:lvl7pPr indent="-228600" lvl="6" marL="3200400" algn="l">
              <a:lnSpc>
                <a:spcPct val="100000"/>
              </a:lnSpc>
              <a:spcBef>
                <a:spcPts val="600"/>
              </a:spcBef>
              <a:spcAft>
                <a:spcPts val="0"/>
              </a:spcAft>
              <a:buSzPts val="630"/>
              <a:buNone/>
              <a:defRPr sz="900"/>
            </a:lvl7pPr>
            <a:lvl8pPr indent="-228600" lvl="7" marL="3657600" algn="l">
              <a:lnSpc>
                <a:spcPct val="100000"/>
              </a:lnSpc>
              <a:spcBef>
                <a:spcPts val="600"/>
              </a:spcBef>
              <a:spcAft>
                <a:spcPts val="0"/>
              </a:spcAft>
              <a:buSzPts val="630"/>
              <a:buNone/>
              <a:defRPr sz="900"/>
            </a:lvl8pPr>
            <a:lvl9pPr indent="-228600" lvl="8" marL="4114800" algn="l">
              <a:lnSpc>
                <a:spcPct val="100000"/>
              </a:lnSpc>
              <a:spcBef>
                <a:spcPts val="600"/>
              </a:spcBef>
              <a:spcAft>
                <a:spcPts val="600"/>
              </a:spcAft>
              <a:buSzPts val="630"/>
              <a:buNone/>
              <a:defRPr sz="900"/>
            </a:lvl9pPr>
          </a:lstStyle>
          <a:p/>
        </p:txBody>
      </p:sp>
      <p:sp>
        <p:nvSpPr>
          <p:cNvPr id="130" name="Google Shape;130;p18"/>
          <p:cNvSpPr txBox="1"/>
          <p:nvPr>
            <p:ph idx="10" type="dt"/>
          </p:nvPr>
        </p:nvSpPr>
        <p:spPr>
          <a:xfrm>
            <a:off x="7678736" y="6000749"/>
            <a:ext cx="27432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1" name="Google Shape;131;p18"/>
          <p:cNvSpPr txBox="1"/>
          <p:nvPr>
            <p:ph idx="11" type="ftr"/>
          </p:nvPr>
        </p:nvSpPr>
        <p:spPr>
          <a:xfrm>
            <a:off x="913795" y="6000749"/>
            <a:ext cx="66729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2" name="Google Shape;132;p18"/>
          <p:cNvSpPr txBox="1"/>
          <p:nvPr>
            <p:ph idx="12" type="sldNum"/>
          </p:nvPr>
        </p:nvSpPr>
        <p:spPr>
          <a:xfrm>
            <a:off x="10514011" y="6000749"/>
            <a:ext cx="7536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rgbClr val="F2F2F2"/>
                </a:solidFill>
                <a:latin typeface="Sorts Mill Goudy"/>
                <a:ea typeface="Sorts Mill Goudy"/>
                <a:cs typeface="Sorts Mill Goudy"/>
                <a:sym typeface="Sorts Mill Goudy"/>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rgbClr val="F2F2F2"/>
                </a:solidFill>
                <a:latin typeface="Sorts Mill Goudy"/>
                <a:ea typeface="Sorts Mill Goudy"/>
                <a:cs typeface="Sorts Mill Goudy"/>
                <a:sym typeface="Sorts Mill Goudy"/>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rgbClr val="F2F2F2"/>
                </a:solidFill>
                <a:latin typeface="Sorts Mill Goudy"/>
                <a:ea typeface="Sorts Mill Goudy"/>
                <a:cs typeface="Sorts Mill Goudy"/>
                <a:sym typeface="Sorts Mill Goudy"/>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rgbClr val="F2F2F2"/>
                </a:solidFill>
                <a:latin typeface="Sorts Mill Goudy"/>
                <a:ea typeface="Sorts Mill Goudy"/>
                <a:cs typeface="Sorts Mill Goudy"/>
                <a:sym typeface="Sorts Mill Goudy"/>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rgbClr val="F2F2F2"/>
                </a:solidFill>
                <a:latin typeface="Sorts Mill Goudy"/>
                <a:ea typeface="Sorts Mill Goudy"/>
                <a:cs typeface="Sorts Mill Goudy"/>
                <a:sym typeface="Sorts Mill Goudy"/>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rgbClr val="F2F2F2"/>
                </a:solidFill>
                <a:latin typeface="Sorts Mill Goudy"/>
                <a:ea typeface="Sorts Mill Goudy"/>
                <a:cs typeface="Sorts Mill Goudy"/>
                <a:sym typeface="Sorts Mill Goudy"/>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rgbClr val="F2F2F2"/>
                </a:solidFill>
                <a:latin typeface="Sorts Mill Goudy"/>
                <a:ea typeface="Sorts Mill Goudy"/>
                <a:cs typeface="Sorts Mill Goudy"/>
                <a:sym typeface="Sorts Mill Goudy"/>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rgbClr val="F2F2F2"/>
                </a:solidFill>
                <a:latin typeface="Sorts Mill Goudy"/>
                <a:ea typeface="Sorts Mill Goudy"/>
                <a:cs typeface="Sorts Mill Goudy"/>
                <a:sym typeface="Sorts Mill Goudy"/>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rgbClr val="F2F2F2"/>
                </a:solidFill>
                <a:latin typeface="Sorts Mill Goudy"/>
                <a:ea typeface="Sorts Mill Goudy"/>
                <a:cs typeface="Sorts Mill Goudy"/>
                <a:sym typeface="Sorts Mill Goudy"/>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133" name="Shape 133"/>
        <p:cNvGrpSpPr/>
        <p:nvPr/>
      </p:nvGrpSpPr>
      <p:grpSpPr>
        <a:xfrm>
          <a:off x="0" y="0"/>
          <a:ext cx="0" cy="0"/>
          <a:chOff x="0" y="0"/>
          <a:chExt cx="0" cy="0"/>
        </a:xfrm>
      </p:grpSpPr>
      <p:pic>
        <p:nvPicPr>
          <p:cNvPr descr="Slate-V2-HD-3colPhotoInset.png" id="134" name="Google Shape;134;p19"/>
          <p:cNvPicPr preferRelativeResize="0"/>
          <p:nvPr/>
        </p:nvPicPr>
        <p:blipFill rotWithShape="1">
          <a:blip r:embed="rId2">
            <a:alphaModFix/>
          </a:blip>
          <a:srcRect b="0" l="0" r="0" t="0"/>
          <a:stretch/>
        </p:blipFill>
        <p:spPr>
          <a:xfrm>
            <a:off x="897962" y="1818214"/>
            <a:ext cx="3339972" cy="1847851"/>
          </a:xfrm>
          <a:prstGeom prst="rect">
            <a:avLst/>
          </a:prstGeom>
          <a:noFill/>
          <a:ln>
            <a:noFill/>
          </a:ln>
        </p:spPr>
      </p:pic>
      <p:pic>
        <p:nvPicPr>
          <p:cNvPr descr="Slate-V2-HD-3colPhotoInset.png" id="135" name="Google Shape;135;p19"/>
          <p:cNvPicPr preferRelativeResize="0"/>
          <p:nvPr/>
        </p:nvPicPr>
        <p:blipFill rotWithShape="1">
          <a:blip r:embed="rId2">
            <a:alphaModFix/>
          </a:blip>
          <a:srcRect b="0" l="0" r="0" t="0"/>
          <a:stretch/>
        </p:blipFill>
        <p:spPr>
          <a:xfrm>
            <a:off x="4403800" y="1818214"/>
            <a:ext cx="3339972" cy="1847851"/>
          </a:xfrm>
          <a:prstGeom prst="rect">
            <a:avLst/>
          </a:prstGeom>
          <a:noFill/>
          <a:ln>
            <a:noFill/>
          </a:ln>
        </p:spPr>
      </p:pic>
      <p:pic>
        <p:nvPicPr>
          <p:cNvPr descr="Slate-V2-HD-3colPhotoInset.png" id="136" name="Google Shape;136;p19"/>
          <p:cNvPicPr preferRelativeResize="0"/>
          <p:nvPr/>
        </p:nvPicPr>
        <p:blipFill rotWithShape="1">
          <a:blip r:embed="rId2">
            <a:alphaModFix/>
          </a:blip>
          <a:srcRect b="0" l="0" r="0" t="0"/>
          <a:stretch/>
        </p:blipFill>
        <p:spPr>
          <a:xfrm>
            <a:off x="7936051" y="1818214"/>
            <a:ext cx="3339972" cy="1847851"/>
          </a:xfrm>
          <a:prstGeom prst="rect">
            <a:avLst/>
          </a:prstGeom>
          <a:noFill/>
          <a:ln>
            <a:noFill/>
          </a:ln>
        </p:spPr>
      </p:pic>
      <p:sp>
        <p:nvSpPr>
          <p:cNvPr id="137" name="Google Shape;137;p19"/>
          <p:cNvSpPr txBox="1"/>
          <p:nvPr>
            <p:ph type="title"/>
          </p:nvPr>
        </p:nvSpPr>
        <p:spPr>
          <a:xfrm>
            <a:off x="913794" y="609600"/>
            <a:ext cx="10353900" cy="970500"/>
          </a:xfrm>
          <a:prstGeom prst="rect">
            <a:avLst/>
          </a:prstGeom>
          <a:noFill/>
          <a:ln>
            <a:noFill/>
          </a:ln>
          <a:effectLst>
            <a:outerShdw blurRad="25400">
              <a:srgbClr val="000000">
                <a:alpha val="45490"/>
              </a:srgbClr>
            </a:outerShdw>
          </a:effectLst>
        </p:spPr>
        <p:txBody>
          <a:bodyPr anchorCtr="0" anchor="ctr" bIns="45700" lIns="91425" spcFirstLastPara="1" rIns="91425" wrap="square" tIns="45700">
            <a:normAutofit/>
          </a:bodyPr>
          <a:lstStyle>
            <a:lvl1pPr lvl="0" algn="ctr">
              <a:lnSpc>
                <a:spcPct val="90000"/>
              </a:lnSpc>
              <a:spcBef>
                <a:spcPts val="0"/>
              </a:spcBef>
              <a:spcAft>
                <a:spcPts val="0"/>
              </a:spcAft>
              <a:buClr>
                <a:schemeClr val="lt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8" name="Google Shape;138;p19"/>
          <p:cNvSpPr txBox="1"/>
          <p:nvPr>
            <p:ph idx="1" type="body"/>
          </p:nvPr>
        </p:nvSpPr>
        <p:spPr>
          <a:xfrm>
            <a:off x="913795" y="3904106"/>
            <a:ext cx="3300900" cy="576300"/>
          </a:xfrm>
          <a:prstGeom prst="rect">
            <a:avLst/>
          </a:prstGeom>
          <a:noFill/>
          <a:ln>
            <a:noFill/>
          </a:ln>
          <a:effectLst>
            <a:outerShdw blurRad="25400">
              <a:srgbClr val="000000">
                <a:alpha val="45490"/>
              </a:srgbClr>
            </a:outerShdw>
          </a:effectLst>
        </p:spPr>
        <p:txBody>
          <a:bodyPr anchorCtr="0" anchor="b" bIns="45700" lIns="91425" spcFirstLastPara="1" rIns="91425" wrap="square" tIns="45700">
            <a:noAutofit/>
          </a:bodyPr>
          <a:lstStyle>
            <a:lvl1pPr indent="-228600" lvl="0" marL="457200" algn="ctr">
              <a:lnSpc>
                <a:spcPct val="110000"/>
              </a:lnSpc>
              <a:spcBef>
                <a:spcPts val="400"/>
              </a:spcBef>
              <a:spcAft>
                <a:spcPts val="0"/>
              </a:spcAft>
              <a:buSzPts val="1400"/>
              <a:buNone/>
              <a:defRPr b="0" sz="2000">
                <a:solidFill>
                  <a:schemeClr val="lt1"/>
                </a:solidFill>
              </a:defRPr>
            </a:lvl1pPr>
            <a:lvl2pPr indent="-228600" lvl="1" marL="914400" algn="l">
              <a:lnSpc>
                <a:spcPct val="100000"/>
              </a:lnSpc>
              <a:spcBef>
                <a:spcPts val="600"/>
              </a:spcBef>
              <a:spcAft>
                <a:spcPts val="0"/>
              </a:spcAft>
              <a:buSzPts val="1400"/>
              <a:buNone/>
              <a:defRPr b="1" sz="2000"/>
            </a:lvl2pPr>
            <a:lvl3pPr indent="-228600" lvl="2" marL="1371600" algn="l">
              <a:lnSpc>
                <a:spcPct val="100000"/>
              </a:lnSpc>
              <a:spcBef>
                <a:spcPts val="600"/>
              </a:spcBef>
              <a:spcAft>
                <a:spcPts val="0"/>
              </a:spcAft>
              <a:buSzPts val="1260"/>
              <a:buNone/>
              <a:defRPr b="1" sz="1800"/>
            </a:lvl3pPr>
            <a:lvl4pPr indent="-228600" lvl="3" marL="1828800" algn="l">
              <a:lnSpc>
                <a:spcPct val="100000"/>
              </a:lnSpc>
              <a:spcBef>
                <a:spcPts val="600"/>
              </a:spcBef>
              <a:spcAft>
                <a:spcPts val="0"/>
              </a:spcAft>
              <a:buSzPts val="1120"/>
              <a:buNone/>
              <a:defRPr b="1" sz="1600"/>
            </a:lvl4pPr>
            <a:lvl5pPr indent="-228600" lvl="4" marL="2286000" algn="l">
              <a:lnSpc>
                <a:spcPct val="100000"/>
              </a:lnSpc>
              <a:spcBef>
                <a:spcPts val="600"/>
              </a:spcBef>
              <a:spcAft>
                <a:spcPts val="0"/>
              </a:spcAft>
              <a:buSzPts val="1120"/>
              <a:buNone/>
              <a:defRPr b="1" sz="1600"/>
            </a:lvl5pPr>
            <a:lvl6pPr indent="-228600" lvl="5" marL="2743200" algn="l">
              <a:lnSpc>
                <a:spcPct val="100000"/>
              </a:lnSpc>
              <a:spcBef>
                <a:spcPts val="600"/>
              </a:spcBef>
              <a:spcAft>
                <a:spcPts val="0"/>
              </a:spcAft>
              <a:buSzPts val="1120"/>
              <a:buNone/>
              <a:defRPr b="1" sz="1600"/>
            </a:lvl6pPr>
            <a:lvl7pPr indent="-228600" lvl="6" marL="3200400" algn="l">
              <a:lnSpc>
                <a:spcPct val="100000"/>
              </a:lnSpc>
              <a:spcBef>
                <a:spcPts val="600"/>
              </a:spcBef>
              <a:spcAft>
                <a:spcPts val="0"/>
              </a:spcAft>
              <a:buSzPts val="1120"/>
              <a:buNone/>
              <a:defRPr b="1" sz="1600"/>
            </a:lvl7pPr>
            <a:lvl8pPr indent="-228600" lvl="7" marL="3657600" algn="l">
              <a:lnSpc>
                <a:spcPct val="100000"/>
              </a:lnSpc>
              <a:spcBef>
                <a:spcPts val="600"/>
              </a:spcBef>
              <a:spcAft>
                <a:spcPts val="0"/>
              </a:spcAft>
              <a:buSzPts val="1120"/>
              <a:buNone/>
              <a:defRPr b="1" sz="1600"/>
            </a:lvl8pPr>
            <a:lvl9pPr indent="-228600" lvl="8" marL="4114800" algn="l">
              <a:lnSpc>
                <a:spcPct val="100000"/>
              </a:lnSpc>
              <a:spcBef>
                <a:spcPts val="600"/>
              </a:spcBef>
              <a:spcAft>
                <a:spcPts val="600"/>
              </a:spcAft>
              <a:buSzPts val="1120"/>
              <a:buNone/>
              <a:defRPr b="1" sz="1600"/>
            </a:lvl9pPr>
          </a:lstStyle>
          <a:p/>
        </p:txBody>
      </p:sp>
      <p:sp>
        <p:nvSpPr>
          <p:cNvPr id="139" name="Google Shape;139;p19"/>
          <p:cNvSpPr/>
          <p:nvPr>
            <p:ph idx="2" type="pic"/>
          </p:nvPr>
        </p:nvSpPr>
        <p:spPr>
          <a:xfrm>
            <a:off x="1018102" y="1938918"/>
            <a:ext cx="3092400" cy="1602900"/>
          </a:xfrm>
          <a:prstGeom prst="roundRect">
            <a:avLst>
              <a:gd fmla="val 1858" name="adj"/>
            </a:avLst>
          </a:prstGeom>
          <a:noFill/>
          <a:ln>
            <a:noFill/>
          </a:ln>
          <a:effectLst>
            <a:outerShdw blurRad="38100" dir="4440000" dist="25400">
              <a:srgbClr val="000000">
                <a:alpha val="35686"/>
              </a:srgbClr>
            </a:outerShdw>
          </a:effectLst>
        </p:spPr>
      </p:sp>
      <p:sp>
        <p:nvSpPr>
          <p:cNvPr id="140" name="Google Shape;140;p19"/>
          <p:cNvSpPr txBox="1"/>
          <p:nvPr>
            <p:ph idx="3" type="body"/>
          </p:nvPr>
        </p:nvSpPr>
        <p:spPr>
          <a:xfrm>
            <a:off x="913795" y="4572443"/>
            <a:ext cx="3300900" cy="1218900"/>
          </a:xfrm>
          <a:prstGeom prst="rect">
            <a:avLst/>
          </a:prstGeom>
          <a:noFill/>
          <a:ln>
            <a:noFill/>
          </a:ln>
          <a:effectLst>
            <a:outerShdw blurRad="25400">
              <a:srgbClr val="000000">
                <a:alpha val="45490"/>
              </a:srgbClr>
            </a:outerShdw>
          </a:effectLst>
        </p:spPr>
        <p:txBody>
          <a:bodyPr anchorCtr="0" anchor="t" bIns="45700" lIns="91425" spcFirstLastPara="1" rIns="91425" wrap="square" tIns="45700">
            <a:normAutofit/>
          </a:bodyPr>
          <a:lstStyle>
            <a:lvl1pPr indent="-228600" lvl="0" marL="457200" algn="ctr">
              <a:lnSpc>
                <a:spcPct val="110000"/>
              </a:lnSpc>
              <a:spcBef>
                <a:spcPts val="280"/>
              </a:spcBef>
              <a:spcAft>
                <a:spcPts val="0"/>
              </a:spcAft>
              <a:buSzPts val="980"/>
              <a:buNone/>
              <a:defRPr sz="1400"/>
            </a:lvl1pPr>
            <a:lvl2pPr indent="-228600" lvl="1" marL="914400" algn="l">
              <a:lnSpc>
                <a:spcPct val="100000"/>
              </a:lnSpc>
              <a:spcBef>
                <a:spcPts val="600"/>
              </a:spcBef>
              <a:spcAft>
                <a:spcPts val="0"/>
              </a:spcAft>
              <a:buSzPts val="840"/>
              <a:buNone/>
              <a:defRPr sz="1200"/>
            </a:lvl2pPr>
            <a:lvl3pPr indent="-228600" lvl="2" marL="1371600" algn="l">
              <a:lnSpc>
                <a:spcPct val="100000"/>
              </a:lnSpc>
              <a:spcBef>
                <a:spcPts val="600"/>
              </a:spcBef>
              <a:spcAft>
                <a:spcPts val="0"/>
              </a:spcAft>
              <a:buSzPts val="700"/>
              <a:buNone/>
              <a:defRPr sz="1000"/>
            </a:lvl3pPr>
            <a:lvl4pPr indent="-228600" lvl="3" marL="1828800" algn="l">
              <a:lnSpc>
                <a:spcPct val="100000"/>
              </a:lnSpc>
              <a:spcBef>
                <a:spcPts val="600"/>
              </a:spcBef>
              <a:spcAft>
                <a:spcPts val="0"/>
              </a:spcAft>
              <a:buSzPts val="630"/>
              <a:buNone/>
              <a:defRPr sz="900"/>
            </a:lvl4pPr>
            <a:lvl5pPr indent="-228600" lvl="4" marL="2286000" algn="l">
              <a:lnSpc>
                <a:spcPct val="100000"/>
              </a:lnSpc>
              <a:spcBef>
                <a:spcPts val="600"/>
              </a:spcBef>
              <a:spcAft>
                <a:spcPts val="0"/>
              </a:spcAft>
              <a:buSzPts val="630"/>
              <a:buNone/>
              <a:defRPr sz="900"/>
            </a:lvl5pPr>
            <a:lvl6pPr indent="-228600" lvl="5" marL="2743200" algn="l">
              <a:lnSpc>
                <a:spcPct val="100000"/>
              </a:lnSpc>
              <a:spcBef>
                <a:spcPts val="600"/>
              </a:spcBef>
              <a:spcAft>
                <a:spcPts val="0"/>
              </a:spcAft>
              <a:buSzPts val="630"/>
              <a:buNone/>
              <a:defRPr sz="900"/>
            </a:lvl6pPr>
            <a:lvl7pPr indent="-228600" lvl="6" marL="3200400" algn="l">
              <a:lnSpc>
                <a:spcPct val="100000"/>
              </a:lnSpc>
              <a:spcBef>
                <a:spcPts val="600"/>
              </a:spcBef>
              <a:spcAft>
                <a:spcPts val="0"/>
              </a:spcAft>
              <a:buSzPts val="630"/>
              <a:buNone/>
              <a:defRPr sz="900"/>
            </a:lvl7pPr>
            <a:lvl8pPr indent="-228600" lvl="7" marL="3657600" algn="l">
              <a:lnSpc>
                <a:spcPct val="100000"/>
              </a:lnSpc>
              <a:spcBef>
                <a:spcPts val="600"/>
              </a:spcBef>
              <a:spcAft>
                <a:spcPts val="0"/>
              </a:spcAft>
              <a:buSzPts val="630"/>
              <a:buNone/>
              <a:defRPr sz="900"/>
            </a:lvl8pPr>
            <a:lvl9pPr indent="-228600" lvl="8" marL="4114800" algn="l">
              <a:lnSpc>
                <a:spcPct val="100000"/>
              </a:lnSpc>
              <a:spcBef>
                <a:spcPts val="600"/>
              </a:spcBef>
              <a:spcAft>
                <a:spcPts val="600"/>
              </a:spcAft>
              <a:buSzPts val="630"/>
              <a:buNone/>
              <a:defRPr sz="900"/>
            </a:lvl9pPr>
          </a:lstStyle>
          <a:p/>
        </p:txBody>
      </p:sp>
      <p:sp>
        <p:nvSpPr>
          <p:cNvPr id="141" name="Google Shape;141;p19"/>
          <p:cNvSpPr txBox="1"/>
          <p:nvPr>
            <p:ph idx="4" type="body"/>
          </p:nvPr>
        </p:nvSpPr>
        <p:spPr>
          <a:xfrm>
            <a:off x="4442788" y="3904106"/>
            <a:ext cx="3300900" cy="576300"/>
          </a:xfrm>
          <a:prstGeom prst="rect">
            <a:avLst/>
          </a:prstGeom>
          <a:noFill/>
          <a:ln>
            <a:noFill/>
          </a:ln>
          <a:effectLst>
            <a:outerShdw blurRad="25400">
              <a:srgbClr val="000000">
                <a:alpha val="45490"/>
              </a:srgbClr>
            </a:outerShdw>
          </a:effectLst>
        </p:spPr>
        <p:txBody>
          <a:bodyPr anchorCtr="0" anchor="b" bIns="45700" lIns="91425" spcFirstLastPara="1" rIns="91425" wrap="square" tIns="45700">
            <a:noAutofit/>
          </a:bodyPr>
          <a:lstStyle>
            <a:lvl1pPr indent="-228600" lvl="0" marL="457200" algn="ctr">
              <a:lnSpc>
                <a:spcPct val="110000"/>
              </a:lnSpc>
              <a:spcBef>
                <a:spcPts val="400"/>
              </a:spcBef>
              <a:spcAft>
                <a:spcPts val="0"/>
              </a:spcAft>
              <a:buSzPts val="1400"/>
              <a:buNone/>
              <a:defRPr b="0" sz="2000">
                <a:solidFill>
                  <a:schemeClr val="lt1"/>
                </a:solidFill>
              </a:defRPr>
            </a:lvl1pPr>
            <a:lvl2pPr indent="-228600" lvl="1" marL="914400" algn="l">
              <a:lnSpc>
                <a:spcPct val="100000"/>
              </a:lnSpc>
              <a:spcBef>
                <a:spcPts val="600"/>
              </a:spcBef>
              <a:spcAft>
                <a:spcPts val="0"/>
              </a:spcAft>
              <a:buSzPts val="1400"/>
              <a:buNone/>
              <a:defRPr b="1" sz="2000"/>
            </a:lvl2pPr>
            <a:lvl3pPr indent="-228600" lvl="2" marL="1371600" algn="l">
              <a:lnSpc>
                <a:spcPct val="100000"/>
              </a:lnSpc>
              <a:spcBef>
                <a:spcPts val="600"/>
              </a:spcBef>
              <a:spcAft>
                <a:spcPts val="0"/>
              </a:spcAft>
              <a:buSzPts val="1260"/>
              <a:buNone/>
              <a:defRPr b="1" sz="1800"/>
            </a:lvl3pPr>
            <a:lvl4pPr indent="-228600" lvl="3" marL="1828800" algn="l">
              <a:lnSpc>
                <a:spcPct val="100000"/>
              </a:lnSpc>
              <a:spcBef>
                <a:spcPts val="600"/>
              </a:spcBef>
              <a:spcAft>
                <a:spcPts val="0"/>
              </a:spcAft>
              <a:buSzPts val="1120"/>
              <a:buNone/>
              <a:defRPr b="1" sz="1600"/>
            </a:lvl4pPr>
            <a:lvl5pPr indent="-228600" lvl="4" marL="2286000" algn="l">
              <a:lnSpc>
                <a:spcPct val="100000"/>
              </a:lnSpc>
              <a:spcBef>
                <a:spcPts val="600"/>
              </a:spcBef>
              <a:spcAft>
                <a:spcPts val="0"/>
              </a:spcAft>
              <a:buSzPts val="1120"/>
              <a:buNone/>
              <a:defRPr b="1" sz="1600"/>
            </a:lvl5pPr>
            <a:lvl6pPr indent="-228600" lvl="5" marL="2743200" algn="l">
              <a:lnSpc>
                <a:spcPct val="100000"/>
              </a:lnSpc>
              <a:spcBef>
                <a:spcPts val="600"/>
              </a:spcBef>
              <a:spcAft>
                <a:spcPts val="0"/>
              </a:spcAft>
              <a:buSzPts val="1120"/>
              <a:buNone/>
              <a:defRPr b="1" sz="1600"/>
            </a:lvl6pPr>
            <a:lvl7pPr indent="-228600" lvl="6" marL="3200400" algn="l">
              <a:lnSpc>
                <a:spcPct val="100000"/>
              </a:lnSpc>
              <a:spcBef>
                <a:spcPts val="600"/>
              </a:spcBef>
              <a:spcAft>
                <a:spcPts val="0"/>
              </a:spcAft>
              <a:buSzPts val="1120"/>
              <a:buNone/>
              <a:defRPr b="1" sz="1600"/>
            </a:lvl7pPr>
            <a:lvl8pPr indent="-228600" lvl="7" marL="3657600" algn="l">
              <a:lnSpc>
                <a:spcPct val="100000"/>
              </a:lnSpc>
              <a:spcBef>
                <a:spcPts val="600"/>
              </a:spcBef>
              <a:spcAft>
                <a:spcPts val="0"/>
              </a:spcAft>
              <a:buSzPts val="1120"/>
              <a:buNone/>
              <a:defRPr b="1" sz="1600"/>
            </a:lvl8pPr>
            <a:lvl9pPr indent="-228600" lvl="8" marL="4114800" algn="l">
              <a:lnSpc>
                <a:spcPct val="100000"/>
              </a:lnSpc>
              <a:spcBef>
                <a:spcPts val="600"/>
              </a:spcBef>
              <a:spcAft>
                <a:spcPts val="600"/>
              </a:spcAft>
              <a:buSzPts val="1120"/>
              <a:buNone/>
              <a:defRPr b="1" sz="1600"/>
            </a:lvl9pPr>
          </a:lstStyle>
          <a:p/>
        </p:txBody>
      </p:sp>
      <p:sp>
        <p:nvSpPr>
          <p:cNvPr id="142" name="Google Shape;142;p19"/>
          <p:cNvSpPr/>
          <p:nvPr>
            <p:ph idx="5" type="pic"/>
          </p:nvPr>
        </p:nvSpPr>
        <p:spPr>
          <a:xfrm>
            <a:off x="4545743" y="1939094"/>
            <a:ext cx="3092400" cy="1608300"/>
          </a:xfrm>
          <a:prstGeom prst="roundRect">
            <a:avLst>
              <a:gd fmla="val 1858" name="adj"/>
            </a:avLst>
          </a:prstGeom>
          <a:noFill/>
          <a:ln>
            <a:noFill/>
          </a:ln>
          <a:effectLst>
            <a:outerShdw blurRad="38100" dir="4440000" dist="25400">
              <a:srgbClr val="000000">
                <a:alpha val="35686"/>
              </a:srgbClr>
            </a:outerShdw>
          </a:effectLst>
        </p:spPr>
      </p:sp>
      <p:sp>
        <p:nvSpPr>
          <p:cNvPr id="143" name="Google Shape;143;p19"/>
          <p:cNvSpPr txBox="1"/>
          <p:nvPr>
            <p:ph idx="6" type="body"/>
          </p:nvPr>
        </p:nvSpPr>
        <p:spPr>
          <a:xfrm>
            <a:off x="4441435" y="4572442"/>
            <a:ext cx="3300900" cy="1218900"/>
          </a:xfrm>
          <a:prstGeom prst="rect">
            <a:avLst/>
          </a:prstGeom>
          <a:noFill/>
          <a:ln>
            <a:noFill/>
          </a:ln>
          <a:effectLst>
            <a:outerShdw blurRad="25400">
              <a:srgbClr val="000000">
                <a:alpha val="45490"/>
              </a:srgbClr>
            </a:outerShdw>
          </a:effectLst>
        </p:spPr>
        <p:txBody>
          <a:bodyPr anchorCtr="0" anchor="t" bIns="45700" lIns="91425" spcFirstLastPara="1" rIns="91425" wrap="square" tIns="45700">
            <a:normAutofit/>
          </a:bodyPr>
          <a:lstStyle>
            <a:lvl1pPr indent="-228600" lvl="0" marL="457200" algn="ctr">
              <a:lnSpc>
                <a:spcPct val="110000"/>
              </a:lnSpc>
              <a:spcBef>
                <a:spcPts val="280"/>
              </a:spcBef>
              <a:spcAft>
                <a:spcPts val="0"/>
              </a:spcAft>
              <a:buSzPts val="980"/>
              <a:buNone/>
              <a:defRPr sz="1400"/>
            </a:lvl1pPr>
            <a:lvl2pPr indent="-228600" lvl="1" marL="914400" algn="l">
              <a:lnSpc>
                <a:spcPct val="100000"/>
              </a:lnSpc>
              <a:spcBef>
                <a:spcPts val="600"/>
              </a:spcBef>
              <a:spcAft>
                <a:spcPts val="0"/>
              </a:spcAft>
              <a:buSzPts val="840"/>
              <a:buNone/>
              <a:defRPr sz="1200"/>
            </a:lvl2pPr>
            <a:lvl3pPr indent="-228600" lvl="2" marL="1371600" algn="l">
              <a:lnSpc>
                <a:spcPct val="100000"/>
              </a:lnSpc>
              <a:spcBef>
                <a:spcPts val="600"/>
              </a:spcBef>
              <a:spcAft>
                <a:spcPts val="0"/>
              </a:spcAft>
              <a:buSzPts val="700"/>
              <a:buNone/>
              <a:defRPr sz="1000"/>
            </a:lvl3pPr>
            <a:lvl4pPr indent="-228600" lvl="3" marL="1828800" algn="l">
              <a:lnSpc>
                <a:spcPct val="100000"/>
              </a:lnSpc>
              <a:spcBef>
                <a:spcPts val="600"/>
              </a:spcBef>
              <a:spcAft>
                <a:spcPts val="0"/>
              </a:spcAft>
              <a:buSzPts val="630"/>
              <a:buNone/>
              <a:defRPr sz="900"/>
            </a:lvl4pPr>
            <a:lvl5pPr indent="-228600" lvl="4" marL="2286000" algn="l">
              <a:lnSpc>
                <a:spcPct val="100000"/>
              </a:lnSpc>
              <a:spcBef>
                <a:spcPts val="600"/>
              </a:spcBef>
              <a:spcAft>
                <a:spcPts val="0"/>
              </a:spcAft>
              <a:buSzPts val="630"/>
              <a:buNone/>
              <a:defRPr sz="900"/>
            </a:lvl5pPr>
            <a:lvl6pPr indent="-228600" lvl="5" marL="2743200" algn="l">
              <a:lnSpc>
                <a:spcPct val="100000"/>
              </a:lnSpc>
              <a:spcBef>
                <a:spcPts val="600"/>
              </a:spcBef>
              <a:spcAft>
                <a:spcPts val="0"/>
              </a:spcAft>
              <a:buSzPts val="630"/>
              <a:buNone/>
              <a:defRPr sz="900"/>
            </a:lvl6pPr>
            <a:lvl7pPr indent="-228600" lvl="6" marL="3200400" algn="l">
              <a:lnSpc>
                <a:spcPct val="100000"/>
              </a:lnSpc>
              <a:spcBef>
                <a:spcPts val="600"/>
              </a:spcBef>
              <a:spcAft>
                <a:spcPts val="0"/>
              </a:spcAft>
              <a:buSzPts val="630"/>
              <a:buNone/>
              <a:defRPr sz="900"/>
            </a:lvl7pPr>
            <a:lvl8pPr indent="-228600" lvl="7" marL="3657600" algn="l">
              <a:lnSpc>
                <a:spcPct val="100000"/>
              </a:lnSpc>
              <a:spcBef>
                <a:spcPts val="600"/>
              </a:spcBef>
              <a:spcAft>
                <a:spcPts val="0"/>
              </a:spcAft>
              <a:buSzPts val="630"/>
              <a:buNone/>
              <a:defRPr sz="900"/>
            </a:lvl8pPr>
            <a:lvl9pPr indent="-228600" lvl="8" marL="4114800" algn="l">
              <a:lnSpc>
                <a:spcPct val="100000"/>
              </a:lnSpc>
              <a:spcBef>
                <a:spcPts val="600"/>
              </a:spcBef>
              <a:spcAft>
                <a:spcPts val="600"/>
              </a:spcAft>
              <a:buSzPts val="630"/>
              <a:buNone/>
              <a:defRPr sz="900"/>
            </a:lvl9pPr>
          </a:lstStyle>
          <a:p/>
        </p:txBody>
      </p:sp>
      <p:sp>
        <p:nvSpPr>
          <p:cNvPr id="144" name="Google Shape;144;p19"/>
          <p:cNvSpPr txBox="1"/>
          <p:nvPr>
            <p:ph idx="7" type="body"/>
          </p:nvPr>
        </p:nvSpPr>
        <p:spPr>
          <a:xfrm>
            <a:off x="7966697" y="3904106"/>
            <a:ext cx="3300900" cy="576300"/>
          </a:xfrm>
          <a:prstGeom prst="rect">
            <a:avLst/>
          </a:prstGeom>
          <a:noFill/>
          <a:ln>
            <a:noFill/>
          </a:ln>
          <a:effectLst>
            <a:outerShdw blurRad="25400">
              <a:srgbClr val="000000">
                <a:alpha val="45490"/>
              </a:srgbClr>
            </a:outerShdw>
          </a:effectLst>
        </p:spPr>
        <p:txBody>
          <a:bodyPr anchorCtr="0" anchor="b" bIns="45700" lIns="91425" spcFirstLastPara="1" rIns="91425" wrap="square" tIns="45700">
            <a:noAutofit/>
          </a:bodyPr>
          <a:lstStyle>
            <a:lvl1pPr indent="-228600" lvl="0" marL="457200" algn="ctr">
              <a:lnSpc>
                <a:spcPct val="110000"/>
              </a:lnSpc>
              <a:spcBef>
                <a:spcPts val="400"/>
              </a:spcBef>
              <a:spcAft>
                <a:spcPts val="0"/>
              </a:spcAft>
              <a:buSzPts val="1400"/>
              <a:buNone/>
              <a:defRPr b="0" sz="2000">
                <a:solidFill>
                  <a:schemeClr val="lt1"/>
                </a:solidFill>
              </a:defRPr>
            </a:lvl1pPr>
            <a:lvl2pPr indent="-228600" lvl="1" marL="914400" algn="l">
              <a:lnSpc>
                <a:spcPct val="100000"/>
              </a:lnSpc>
              <a:spcBef>
                <a:spcPts val="600"/>
              </a:spcBef>
              <a:spcAft>
                <a:spcPts val="0"/>
              </a:spcAft>
              <a:buSzPts val="1400"/>
              <a:buNone/>
              <a:defRPr b="1" sz="2000"/>
            </a:lvl2pPr>
            <a:lvl3pPr indent="-228600" lvl="2" marL="1371600" algn="l">
              <a:lnSpc>
                <a:spcPct val="100000"/>
              </a:lnSpc>
              <a:spcBef>
                <a:spcPts val="600"/>
              </a:spcBef>
              <a:spcAft>
                <a:spcPts val="0"/>
              </a:spcAft>
              <a:buSzPts val="1260"/>
              <a:buNone/>
              <a:defRPr b="1" sz="1800"/>
            </a:lvl3pPr>
            <a:lvl4pPr indent="-228600" lvl="3" marL="1828800" algn="l">
              <a:lnSpc>
                <a:spcPct val="100000"/>
              </a:lnSpc>
              <a:spcBef>
                <a:spcPts val="600"/>
              </a:spcBef>
              <a:spcAft>
                <a:spcPts val="0"/>
              </a:spcAft>
              <a:buSzPts val="1120"/>
              <a:buNone/>
              <a:defRPr b="1" sz="1600"/>
            </a:lvl4pPr>
            <a:lvl5pPr indent="-228600" lvl="4" marL="2286000" algn="l">
              <a:lnSpc>
                <a:spcPct val="100000"/>
              </a:lnSpc>
              <a:spcBef>
                <a:spcPts val="600"/>
              </a:spcBef>
              <a:spcAft>
                <a:spcPts val="0"/>
              </a:spcAft>
              <a:buSzPts val="1120"/>
              <a:buNone/>
              <a:defRPr b="1" sz="1600"/>
            </a:lvl5pPr>
            <a:lvl6pPr indent="-228600" lvl="5" marL="2743200" algn="l">
              <a:lnSpc>
                <a:spcPct val="100000"/>
              </a:lnSpc>
              <a:spcBef>
                <a:spcPts val="600"/>
              </a:spcBef>
              <a:spcAft>
                <a:spcPts val="0"/>
              </a:spcAft>
              <a:buSzPts val="1120"/>
              <a:buNone/>
              <a:defRPr b="1" sz="1600"/>
            </a:lvl6pPr>
            <a:lvl7pPr indent="-228600" lvl="6" marL="3200400" algn="l">
              <a:lnSpc>
                <a:spcPct val="100000"/>
              </a:lnSpc>
              <a:spcBef>
                <a:spcPts val="600"/>
              </a:spcBef>
              <a:spcAft>
                <a:spcPts val="0"/>
              </a:spcAft>
              <a:buSzPts val="1120"/>
              <a:buNone/>
              <a:defRPr b="1" sz="1600"/>
            </a:lvl7pPr>
            <a:lvl8pPr indent="-228600" lvl="7" marL="3657600" algn="l">
              <a:lnSpc>
                <a:spcPct val="100000"/>
              </a:lnSpc>
              <a:spcBef>
                <a:spcPts val="600"/>
              </a:spcBef>
              <a:spcAft>
                <a:spcPts val="0"/>
              </a:spcAft>
              <a:buSzPts val="1120"/>
              <a:buNone/>
              <a:defRPr b="1" sz="1600"/>
            </a:lvl8pPr>
            <a:lvl9pPr indent="-228600" lvl="8" marL="4114800" algn="l">
              <a:lnSpc>
                <a:spcPct val="100000"/>
              </a:lnSpc>
              <a:spcBef>
                <a:spcPts val="600"/>
              </a:spcBef>
              <a:spcAft>
                <a:spcPts val="600"/>
              </a:spcAft>
              <a:buSzPts val="1120"/>
              <a:buNone/>
              <a:defRPr b="1" sz="1600"/>
            </a:lvl9pPr>
          </a:lstStyle>
          <a:p/>
        </p:txBody>
      </p:sp>
      <p:sp>
        <p:nvSpPr>
          <p:cNvPr id="145" name="Google Shape;145;p19"/>
          <p:cNvSpPr/>
          <p:nvPr>
            <p:ph idx="8" type="pic"/>
          </p:nvPr>
        </p:nvSpPr>
        <p:spPr>
          <a:xfrm>
            <a:off x="8075698" y="1934432"/>
            <a:ext cx="3092400" cy="1607400"/>
          </a:xfrm>
          <a:prstGeom prst="roundRect">
            <a:avLst>
              <a:gd fmla="val 1858" name="adj"/>
            </a:avLst>
          </a:prstGeom>
          <a:noFill/>
          <a:ln>
            <a:noFill/>
          </a:ln>
          <a:effectLst>
            <a:outerShdw blurRad="38100" dir="4440000" dist="25400">
              <a:srgbClr val="000000">
                <a:alpha val="35686"/>
              </a:srgbClr>
            </a:outerShdw>
          </a:effectLst>
        </p:spPr>
      </p:sp>
      <p:sp>
        <p:nvSpPr>
          <p:cNvPr id="146" name="Google Shape;146;p19"/>
          <p:cNvSpPr txBox="1"/>
          <p:nvPr>
            <p:ph idx="9" type="body"/>
          </p:nvPr>
        </p:nvSpPr>
        <p:spPr>
          <a:xfrm>
            <a:off x="7966572" y="4572442"/>
            <a:ext cx="3300900" cy="1218900"/>
          </a:xfrm>
          <a:prstGeom prst="rect">
            <a:avLst/>
          </a:prstGeom>
          <a:noFill/>
          <a:ln>
            <a:noFill/>
          </a:ln>
          <a:effectLst>
            <a:outerShdw blurRad="25400">
              <a:srgbClr val="000000">
                <a:alpha val="45490"/>
              </a:srgbClr>
            </a:outerShdw>
          </a:effectLst>
        </p:spPr>
        <p:txBody>
          <a:bodyPr anchorCtr="0" anchor="t" bIns="45700" lIns="91425" spcFirstLastPara="1" rIns="91425" wrap="square" tIns="45700">
            <a:normAutofit/>
          </a:bodyPr>
          <a:lstStyle>
            <a:lvl1pPr indent="-228600" lvl="0" marL="457200" algn="ctr">
              <a:lnSpc>
                <a:spcPct val="110000"/>
              </a:lnSpc>
              <a:spcBef>
                <a:spcPts val="280"/>
              </a:spcBef>
              <a:spcAft>
                <a:spcPts val="0"/>
              </a:spcAft>
              <a:buSzPts val="980"/>
              <a:buNone/>
              <a:defRPr sz="1400"/>
            </a:lvl1pPr>
            <a:lvl2pPr indent="-228600" lvl="1" marL="914400" algn="l">
              <a:lnSpc>
                <a:spcPct val="100000"/>
              </a:lnSpc>
              <a:spcBef>
                <a:spcPts val="600"/>
              </a:spcBef>
              <a:spcAft>
                <a:spcPts val="0"/>
              </a:spcAft>
              <a:buSzPts val="840"/>
              <a:buNone/>
              <a:defRPr sz="1200"/>
            </a:lvl2pPr>
            <a:lvl3pPr indent="-228600" lvl="2" marL="1371600" algn="l">
              <a:lnSpc>
                <a:spcPct val="100000"/>
              </a:lnSpc>
              <a:spcBef>
                <a:spcPts val="600"/>
              </a:spcBef>
              <a:spcAft>
                <a:spcPts val="0"/>
              </a:spcAft>
              <a:buSzPts val="700"/>
              <a:buNone/>
              <a:defRPr sz="1000"/>
            </a:lvl3pPr>
            <a:lvl4pPr indent="-228600" lvl="3" marL="1828800" algn="l">
              <a:lnSpc>
                <a:spcPct val="100000"/>
              </a:lnSpc>
              <a:spcBef>
                <a:spcPts val="600"/>
              </a:spcBef>
              <a:spcAft>
                <a:spcPts val="0"/>
              </a:spcAft>
              <a:buSzPts val="630"/>
              <a:buNone/>
              <a:defRPr sz="900"/>
            </a:lvl4pPr>
            <a:lvl5pPr indent="-228600" lvl="4" marL="2286000" algn="l">
              <a:lnSpc>
                <a:spcPct val="100000"/>
              </a:lnSpc>
              <a:spcBef>
                <a:spcPts val="600"/>
              </a:spcBef>
              <a:spcAft>
                <a:spcPts val="0"/>
              </a:spcAft>
              <a:buSzPts val="630"/>
              <a:buNone/>
              <a:defRPr sz="900"/>
            </a:lvl5pPr>
            <a:lvl6pPr indent="-228600" lvl="5" marL="2743200" algn="l">
              <a:lnSpc>
                <a:spcPct val="100000"/>
              </a:lnSpc>
              <a:spcBef>
                <a:spcPts val="600"/>
              </a:spcBef>
              <a:spcAft>
                <a:spcPts val="0"/>
              </a:spcAft>
              <a:buSzPts val="630"/>
              <a:buNone/>
              <a:defRPr sz="900"/>
            </a:lvl6pPr>
            <a:lvl7pPr indent="-228600" lvl="6" marL="3200400" algn="l">
              <a:lnSpc>
                <a:spcPct val="100000"/>
              </a:lnSpc>
              <a:spcBef>
                <a:spcPts val="600"/>
              </a:spcBef>
              <a:spcAft>
                <a:spcPts val="0"/>
              </a:spcAft>
              <a:buSzPts val="630"/>
              <a:buNone/>
              <a:defRPr sz="900"/>
            </a:lvl7pPr>
            <a:lvl8pPr indent="-228600" lvl="7" marL="3657600" algn="l">
              <a:lnSpc>
                <a:spcPct val="100000"/>
              </a:lnSpc>
              <a:spcBef>
                <a:spcPts val="600"/>
              </a:spcBef>
              <a:spcAft>
                <a:spcPts val="0"/>
              </a:spcAft>
              <a:buSzPts val="630"/>
              <a:buNone/>
              <a:defRPr sz="900"/>
            </a:lvl8pPr>
            <a:lvl9pPr indent="-228600" lvl="8" marL="4114800" algn="l">
              <a:lnSpc>
                <a:spcPct val="100000"/>
              </a:lnSpc>
              <a:spcBef>
                <a:spcPts val="600"/>
              </a:spcBef>
              <a:spcAft>
                <a:spcPts val="600"/>
              </a:spcAft>
              <a:buSzPts val="630"/>
              <a:buNone/>
              <a:defRPr sz="900"/>
            </a:lvl9pPr>
          </a:lstStyle>
          <a:p/>
        </p:txBody>
      </p:sp>
      <p:sp>
        <p:nvSpPr>
          <p:cNvPr id="147" name="Google Shape;147;p19"/>
          <p:cNvSpPr txBox="1"/>
          <p:nvPr>
            <p:ph idx="10" type="dt"/>
          </p:nvPr>
        </p:nvSpPr>
        <p:spPr>
          <a:xfrm>
            <a:off x="7678736" y="6000749"/>
            <a:ext cx="27432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8" name="Google Shape;148;p19"/>
          <p:cNvSpPr txBox="1"/>
          <p:nvPr>
            <p:ph idx="11" type="ftr"/>
          </p:nvPr>
        </p:nvSpPr>
        <p:spPr>
          <a:xfrm>
            <a:off x="913795" y="6000749"/>
            <a:ext cx="66729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9" name="Google Shape;149;p19"/>
          <p:cNvSpPr txBox="1"/>
          <p:nvPr>
            <p:ph idx="12" type="sldNum"/>
          </p:nvPr>
        </p:nvSpPr>
        <p:spPr>
          <a:xfrm>
            <a:off x="10514011" y="6000749"/>
            <a:ext cx="7536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rgbClr val="F2F2F2"/>
                </a:solidFill>
                <a:latin typeface="Sorts Mill Goudy"/>
                <a:ea typeface="Sorts Mill Goudy"/>
                <a:cs typeface="Sorts Mill Goudy"/>
                <a:sym typeface="Sorts Mill Goudy"/>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rgbClr val="F2F2F2"/>
                </a:solidFill>
                <a:latin typeface="Sorts Mill Goudy"/>
                <a:ea typeface="Sorts Mill Goudy"/>
                <a:cs typeface="Sorts Mill Goudy"/>
                <a:sym typeface="Sorts Mill Goudy"/>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rgbClr val="F2F2F2"/>
                </a:solidFill>
                <a:latin typeface="Sorts Mill Goudy"/>
                <a:ea typeface="Sorts Mill Goudy"/>
                <a:cs typeface="Sorts Mill Goudy"/>
                <a:sym typeface="Sorts Mill Goudy"/>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rgbClr val="F2F2F2"/>
                </a:solidFill>
                <a:latin typeface="Sorts Mill Goudy"/>
                <a:ea typeface="Sorts Mill Goudy"/>
                <a:cs typeface="Sorts Mill Goudy"/>
                <a:sym typeface="Sorts Mill Goudy"/>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rgbClr val="F2F2F2"/>
                </a:solidFill>
                <a:latin typeface="Sorts Mill Goudy"/>
                <a:ea typeface="Sorts Mill Goudy"/>
                <a:cs typeface="Sorts Mill Goudy"/>
                <a:sym typeface="Sorts Mill Goudy"/>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rgbClr val="F2F2F2"/>
                </a:solidFill>
                <a:latin typeface="Sorts Mill Goudy"/>
                <a:ea typeface="Sorts Mill Goudy"/>
                <a:cs typeface="Sorts Mill Goudy"/>
                <a:sym typeface="Sorts Mill Goudy"/>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rgbClr val="F2F2F2"/>
                </a:solidFill>
                <a:latin typeface="Sorts Mill Goudy"/>
                <a:ea typeface="Sorts Mill Goudy"/>
                <a:cs typeface="Sorts Mill Goudy"/>
                <a:sym typeface="Sorts Mill Goudy"/>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rgbClr val="F2F2F2"/>
                </a:solidFill>
                <a:latin typeface="Sorts Mill Goudy"/>
                <a:ea typeface="Sorts Mill Goudy"/>
                <a:cs typeface="Sorts Mill Goudy"/>
                <a:sym typeface="Sorts Mill Goudy"/>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rgbClr val="F2F2F2"/>
                </a:solidFill>
                <a:latin typeface="Sorts Mill Goudy"/>
                <a:ea typeface="Sorts Mill Goudy"/>
                <a:cs typeface="Sorts Mill Goudy"/>
                <a:sym typeface="Sorts Mill Goudy"/>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913795" y="609600"/>
            <a:ext cx="10353900" cy="1257300"/>
          </a:xfrm>
          <a:prstGeom prst="rect">
            <a:avLst/>
          </a:prstGeom>
          <a:noFill/>
          <a:ln>
            <a:noFill/>
          </a:ln>
          <a:effectLst>
            <a:outerShdw blurRad="25400">
              <a:srgbClr val="000000">
                <a:alpha val="45490"/>
              </a:srgbClr>
            </a:outerShdw>
          </a:effectLst>
        </p:spPr>
        <p:txBody>
          <a:bodyPr anchorCtr="0" anchor="ctr" bIns="45700" lIns="91425" spcFirstLastPara="1" rIns="91425" wrap="square" tIns="45700">
            <a:normAutofit/>
          </a:bodyPr>
          <a:lstStyle>
            <a:lvl1pPr lvl="0" algn="ctr">
              <a:lnSpc>
                <a:spcPct val="90000"/>
              </a:lnSpc>
              <a:spcBef>
                <a:spcPts val="0"/>
              </a:spcBef>
              <a:spcAft>
                <a:spcPts val="0"/>
              </a:spcAft>
              <a:buClr>
                <a:schemeClr val="lt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
          <p:cNvSpPr txBox="1"/>
          <p:nvPr>
            <p:ph idx="1" type="body"/>
          </p:nvPr>
        </p:nvSpPr>
        <p:spPr>
          <a:xfrm>
            <a:off x="913795" y="2076450"/>
            <a:ext cx="10353900" cy="3714600"/>
          </a:xfrm>
          <a:prstGeom prst="rect">
            <a:avLst/>
          </a:prstGeom>
          <a:noFill/>
          <a:ln>
            <a:noFill/>
          </a:ln>
          <a:effectLst>
            <a:outerShdw blurRad="25400">
              <a:srgbClr val="000000">
                <a:alpha val="45490"/>
              </a:srgbClr>
            </a:outerShdw>
          </a:effectLst>
        </p:spPr>
        <p:txBody>
          <a:bodyPr anchorCtr="0" anchor="t" bIns="45700" lIns="91425" spcFirstLastPara="1" rIns="91425" wrap="square" tIns="45700">
            <a:normAutofit/>
          </a:bodyPr>
          <a:lstStyle>
            <a:lvl1pPr indent="-308610" lvl="0" marL="457200" algn="l">
              <a:lnSpc>
                <a:spcPct val="110000"/>
              </a:lnSpc>
              <a:spcBef>
                <a:spcPts val="360"/>
              </a:spcBef>
              <a:spcAft>
                <a:spcPts val="0"/>
              </a:spcAft>
              <a:buSzPts val="1260"/>
              <a:buChar char="◈"/>
              <a:defRPr/>
            </a:lvl1pPr>
            <a:lvl2pPr indent="-308610" lvl="1" marL="914400" algn="l">
              <a:lnSpc>
                <a:spcPct val="100000"/>
              </a:lnSpc>
              <a:spcBef>
                <a:spcPts val="600"/>
              </a:spcBef>
              <a:spcAft>
                <a:spcPts val="0"/>
              </a:spcAft>
              <a:buSzPts val="1260"/>
              <a:buChar char="?"/>
              <a:defRPr/>
            </a:lvl2pPr>
            <a:lvl3pPr indent="-308610" lvl="2" marL="1371600" algn="l">
              <a:lnSpc>
                <a:spcPct val="100000"/>
              </a:lnSpc>
              <a:spcBef>
                <a:spcPts val="600"/>
              </a:spcBef>
              <a:spcAft>
                <a:spcPts val="0"/>
              </a:spcAft>
              <a:buSzPts val="1260"/>
              <a:buChar char="◈"/>
              <a:defRPr/>
            </a:lvl3pPr>
            <a:lvl4pPr indent="-308610" lvl="3" marL="1828800" algn="l">
              <a:lnSpc>
                <a:spcPct val="100000"/>
              </a:lnSpc>
              <a:spcBef>
                <a:spcPts val="600"/>
              </a:spcBef>
              <a:spcAft>
                <a:spcPts val="0"/>
              </a:spcAft>
              <a:buSzPts val="1260"/>
              <a:buChar char="?"/>
              <a:defRPr/>
            </a:lvl4pPr>
            <a:lvl5pPr indent="-308610" lvl="4" marL="2286000" algn="l">
              <a:lnSpc>
                <a:spcPct val="100000"/>
              </a:lnSpc>
              <a:spcBef>
                <a:spcPts val="600"/>
              </a:spcBef>
              <a:spcAft>
                <a:spcPts val="0"/>
              </a:spcAft>
              <a:buSzPts val="1260"/>
              <a:buChar char="◈"/>
              <a:defRPr/>
            </a:lvl5pPr>
            <a:lvl6pPr indent="-308610" lvl="5" marL="2743200" algn="l">
              <a:lnSpc>
                <a:spcPct val="100000"/>
              </a:lnSpc>
              <a:spcBef>
                <a:spcPts val="600"/>
              </a:spcBef>
              <a:spcAft>
                <a:spcPts val="0"/>
              </a:spcAft>
              <a:buSzPts val="1260"/>
              <a:buChar char="◈"/>
              <a:defRPr/>
            </a:lvl6pPr>
            <a:lvl7pPr indent="-308610" lvl="6" marL="3200400" algn="l">
              <a:lnSpc>
                <a:spcPct val="100000"/>
              </a:lnSpc>
              <a:spcBef>
                <a:spcPts val="600"/>
              </a:spcBef>
              <a:spcAft>
                <a:spcPts val="0"/>
              </a:spcAft>
              <a:buSzPts val="1260"/>
              <a:buChar char="◈"/>
              <a:defRPr/>
            </a:lvl7pPr>
            <a:lvl8pPr indent="-308609" lvl="7" marL="3657600" algn="l">
              <a:lnSpc>
                <a:spcPct val="100000"/>
              </a:lnSpc>
              <a:spcBef>
                <a:spcPts val="600"/>
              </a:spcBef>
              <a:spcAft>
                <a:spcPts val="0"/>
              </a:spcAft>
              <a:buSzPts val="1260"/>
              <a:buChar char="◈"/>
              <a:defRPr/>
            </a:lvl8pPr>
            <a:lvl9pPr indent="-308609" lvl="8" marL="4114800" algn="l">
              <a:lnSpc>
                <a:spcPct val="100000"/>
              </a:lnSpc>
              <a:spcBef>
                <a:spcPts val="600"/>
              </a:spcBef>
              <a:spcAft>
                <a:spcPts val="600"/>
              </a:spcAft>
              <a:buSzPts val="1260"/>
              <a:buChar char="◈"/>
              <a:defRPr/>
            </a:lvl9pPr>
          </a:lstStyle>
          <a:p/>
        </p:txBody>
      </p:sp>
      <p:sp>
        <p:nvSpPr>
          <p:cNvPr id="24" name="Google Shape;24;p3"/>
          <p:cNvSpPr txBox="1"/>
          <p:nvPr>
            <p:ph idx="10" type="dt"/>
          </p:nvPr>
        </p:nvSpPr>
        <p:spPr>
          <a:xfrm>
            <a:off x="7678736" y="6000749"/>
            <a:ext cx="27432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3"/>
          <p:cNvSpPr txBox="1"/>
          <p:nvPr>
            <p:ph idx="11" type="ftr"/>
          </p:nvPr>
        </p:nvSpPr>
        <p:spPr>
          <a:xfrm>
            <a:off x="913795" y="6000749"/>
            <a:ext cx="66729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3"/>
          <p:cNvSpPr txBox="1"/>
          <p:nvPr>
            <p:ph idx="12" type="sldNum"/>
          </p:nvPr>
        </p:nvSpPr>
        <p:spPr>
          <a:xfrm>
            <a:off x="10514011" y="6000749"/>
            <a:ext cx="7536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rgbClr val="F2F2F2"/>
                </a:solidFill>
                <a:latin typeface="Sorts Mill Goudy"/>
                <a:ea typeface="Sorts Mill Goudy"/>
                <a:cs typeface="Sorts Mill Goudy"/>
                <a:sym typeface="Sorts Mill Goudy"/>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rgbClr val="F2F2F2"/>
                </a:solidFill>
                <a:latin typeface="Sorts Mill Goudy"/>
                <a:ea typeface="Sorts Mill Goudy"/>
                <a:cs typeface="Sorts Mill Goudy"/>
                <a:sym typeface="Sorts Mill Goudy"/>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rgbClr val="F2F2F2"/>
                </a:solidFill>
                <a:latin typeface="Sorts Mill Goudy"/>
                <a:ea typeface="Sorts Mill Goudy"/>
                <a:cs typeface="Sorts Mill Goudy"/>
                <a:sym typeface="Sorts Mill Goudy"/>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rgbClr val="F2F2F2"/>
                </a:solidFill>
                <a:latin typeface="Sorts Mill Goudy"/>
                <a:ea typeface="Sorts Mill Goudy"/>
                <a:cs typeface="Sorts Mill Goudy"/>
                <a:sym typeface="Sorts Mill Goudy"/>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rgbClr val="F2F2F2"/>
                </a:solidFill>
                <a:latin typeface="Sorts Mill Goudy"/>
                <a:ea typeface="Sorts Mill Goudy"/>
                <a:cs typeface="Sorts Mill Goudy"/>
                <a:sym typeface="Sorts Mill Goudy"/>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rgbClr val="F2F2F2"/>
                </a:solidFill>
                <a:latin typeface="Sorts Mill Goudy"/>
                <a:ea typeface="Sorts Mill Goudy"/>
                <a:cs typeface="Sorts Mill Goudy"/>
                <a:sym typeface="Sorts Mill Goudy"/>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rgbClr val="F2F2F2"/>
                </a:solidFill>
                <a:latin typeface="Sorts Mill Goudy"/>
                <a:ea typeface="Sorts Mill Goudy"/>
                <a:cs typeface="Sorts Mill Goudy"/>
                <a:sym typeface="Sorts Mill Goudy"/>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rgbClr val="F2F2F2"/>
                </a:solidFill>
                <a:latin typeface="Sorts Mill Goudy"/>
                <a:ea typeface="Sorts Mill Goudy"/>
                <a:cs typeface="Sorts Mill Goudy"/>
                <a:sym typeface="Sorts Mill Goudy"/>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rgbClr val="F2F2F2"/>
                </a:solidFill>
                <a:latin typeface="Sorts Mill Goudy"/>
                <a:ea typeface="Sorts Mill Goudy"/>
                <a:cs typeface="Sorts Mill Goudy"/>
                <a:sym typeface="Sorts Mill Goudy"/>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3" name="Shape 33"/>
        <p:cNvGrpSpPr/>
        <p:nvPr/>
      </p:nvGrpSpPr>
      <p:grpSpPr>
        <a:xfrm>
          <a:off x="0" y="0"/>
          <a:ext cx="0" cy="0"/>
          <a:chOff x="0" y="0"/>
          <a:chExt cx="0" cy="0"/>
        </a:xfrm>
      </p:grpSpPr>
      <p:sp>
        <p:nvSpPr>
          <p:cNvPr id="34" name="Google Shape;34;p5"/>
          <p:cNvSpPr txBox="1"/>
          <p:nvPr>
            <p:ph type="title"/>
          </p:nvPr>
        </p:nvSpPr>
        <p:spPr>
          <a:xfrm>
            <a:off x="913795" y="609600"/>
            <a:ext cx="10353900" cy="1257300"/>
          </a:xfrm>
          <a:prstGeom prst="rect">
            <a:avLst/>
          </a:prstGeom>
          <a:noFill/>
          <a:ln>
            <a:noFill/>
          </a:ln>
          <a:effectLst>
            <a:outerShdw blurRad="25400">
              <a:srgbClr val="000000">
                <a:alpha val="45490"/>
              </a:srgbClr>
            </a:outerShdw>
          </a:effectLst>
        </p:spPr>
        <p:txBody>
          <a:bodyPr anchorCtr="0" anchor="ctr" bIns="45700" lIns="91425" spcFirstLastPara="1" rIns="91425" wrap="square" tIns="45700">
            <a:normAutofit/>
          </a:bodyPr>
          <a:lstStyle>
            <a:lvl1pPr lvl="0" algn="ctr">
              <a:lnSpc>
                <a:spcPct val="90000"/>
              </a:lnSpc>
              <a:spcBef>
                <a:spcPts val="0"/>
              </a:spcBef>
              <a:spcAft>
                <a:spcPts val="0"/>
              </a:spcAft>
              <a:buClr>
                <a:schemeClr val="lt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5"/>
          <p:cNvSpPr txBox="1"/>
          <p:nvPr>
            <p:ph idx="1" type="body"/>
          </p:nvPr>
        </p:nvSpPr>
        <p:spPr>
          <a:xfrm>
            <a:off x="913795" y="2076450"/>
            <a:ext cx="10353900" cy="3714600"/>
          </a:xfrm>
          <a:prstGeom prst="rect">
            <a:avLst/>
          </a:prstGeom>
          <a:noFill/>
          <a:ln>
            <a:noFill/>
          </a:ln>
          <a:effectLst>
            <a:outerShdw blurRad="25400">
              <a:srgbClr val="000000">
                <a:alpha val="45490"/>
              </a:srgbClr>
            </a:outerShdw>
          </a:effectLst>
        </p:spPr>
        <p:txBody>
          <a:bodyPr anchorCtr="0" anchor="t" bIns="45700" lIns="91425" spcFirstLastPara="1" rIns="91425" wrap="square" tIns="45700">
            <a:normAutofit/>
          </a:bodyPr>
          <a:lstStyle>
            <a:lvl1pPr indent="-308610" lvl="0" marL="457200" algn="l">
              <a:lnSpc>
                <a:spcPct val="110000"/>
              </a:lnSpc>
              <a:spcBef>
                <a:spcPts val="360"/>
              </a:spcBef>
              <a:spcAft>
                <a:spcPts val="0"/>
              </a:spcAft>
              <a:buSzPts val="1260"/>
              <a:buChar char="◈"/>
              <a:defRPr/>
            </a:lvl1pPr>
            <a:lvl2pPr indent="-308610" lvl="1" marL="914400" algn="l">
              <a:lnSpc>
                <a:spcPct val="100000"/>
              </a:lnSpc>
              <a:spcBef>
                <a:spcPts val="600"/>
              </a:spcBef>
              <a:spcAft>
                <a:spcPts val="0"/>
              </a:spcAft>
              <a:buSzPts val="1260"/>
              <a:buChar char="?"/>
              <a:defRPr/>
            </a:lvl2pPr>
            <a:lvl3pPr indent="-308610" lvl="2" marL="1371600" algn="l">
              <a:lnSpc>
                <a:spcPct val="100000"/>
              </a:lnSpc>
              <a:spcBef>
                <a:spcPts val="600"/>
              </a:spcBef>
              <a:spcAft>
                <a:spcPts val="0"/>
              </a:spcAft>
              <a:buSzPts val="1260"/>
              <a:buChar char="◈"/>
              <a:defRPr/>
            </a:lvl3pPr>
            <a:lvl4pPr indent="-308610" lvl="3" marL="1828800" algn="l">
              <a:lnSpc>
                <a:spcPct val="100000"/>
              </a:lnSpc>
              <a:spcBef>
                <a:spcPts val="600"/>
              </a:spcBef>
              <a:spcAft>
                <a:spcPts val="0"/>
              </a:spcAft>
              <a:buSzPts val="1260"/>
              <a:buChar char="?"/>
              <a:defRPr/>
            </a:lvl4pPr>
            <a:lvl5pPr indent="-308610" lvl="4" marL="2286000" algn="l">
              <a:lnSpc>
                <a:spcPct val="100000"/>
              </a:lnSpc>
              <a:spcBef>
                <a:spcPts val="600"/>
              </a:spcBef>
              <a:spcAft>
                <a:spcPts val="0"/>
              </a:spcAft>
              <a:buSzPts val="1260"/>
              <a:buChar char="◈"/>
              <a:defRPr/>
            </a:lvl5pPr>
            <a:lvl6pPr indent="-308610" lvl="5" marL="2743200" algn="l">
              <a:lnSpc>
                <a:spcPct val="100000"/>
              </a:lnSpc>
              <a:spcBef>
                <a:spcPts val="600"/>
              </a:spcBef>
              <a:spcAft>
                <a:spcPts val="0"/>
              </a:spcAft>
              <a:buSzPts val="1260"/>
              <a:buChar char="◈"/>
              <a:defRPr/>
            </a:lvl6pPr>
            <a:lvl7pPr indent="-308610" lvl="6" marL="3200400" algn="l">
              <a:lnSpc>
                <a:spcPct val="100000"/>
              </a:lnSpc>
              <a:spcBef>
                <a:spcPts val="600"/>
              </a:spcBef>
              <a:spcAft>
                <a:spcPts val="0"/>
              </a:spcAft>
              <a:buSzPts val="1260"/>
              <a:buChar char="◈"/>
              <a:defRPr/>
            </a:lvl7pPr>
            <a:lvl8pPr indent="-308609" lvl="7" marL="3657600" algn="l">
              <a:lnSpc>
                <a:spcPct val="100000"/>
              </a:lnSpc>
              <a:spcBef>
                <a:spcPts val="600"/>
              </a:spcBef>
              <a:spcAft>
                <a:spcPts val="0"/>
              </a:spcAft>
              <a:buSzPts val="1260"/>
              <a:buChar char="◈"/>
              <a:defRPr/>
            </a:lvl8pPr>
            <a:lvl9pPr indent="-308609" lvl="8" marL="4114800" algn="l">
              <a:lnSpc>
                <a:spcPct val="100000"/>
              </a:lnSpc>
              <a:spcBef>
                <a:spcPts val="600"/>
              </a:spcBef>
              <a:spcAft>
                <a:spcPts val="600"/>
              </a:spcAft>
              <a:buSzPts val="1260"/>
              <a:buChar char="◈"/>
              <a:defRPr/>
            </a:lvl9pPr>
          </a:lstStyle>
          <a:p/>
        </p:txBody>
      </p:sp>
      <p:sp>
        <p:nvSpPr>
          <p:cNvPr id="36" name="Google Shape;36;p5"/>
          <p:cNvSpPr txBox="1"/>
          <p:nvPr>
            <p:ph idx="10" type="dt"/>
          </p:nvPr>
        </p:nvSpPr>
        <p:spPr>
          <a:xfrm>
            <a:off x="7678736" y="6000749"/>
            <a:ext cx="27432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5"/>
          <p:cNvSpPr txBox="1"/>
          <p:nvPr>
            <p:ph idx="11" type="ftr"/>
          </p:nvPr>
        </p:nvSpPr>
        <p:spPr>
          <a:xfrm>
            <a:off x="913795" y="6000749"/>
            <a:ext cx="66729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5"/>
          <p:cNvSpPr txBox="1"/>
          <p:nvPr>
            <p:ph idx="12" type="sldNum"/>
          </p:nvPr>
        </p:nvSpPr>
        <p:spPr>
          <a:xfrm>
            <a:off x="10514011" y="6000749"/>
            <a:ext cx="7536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rgbClr val="F2F2F2"/>
                </a:solidFill>
                <a:latin typeface="Sorts Mill Goudy"/>
                <a:ea typeface="Sorts Mill Goudy"/>
                <a:cs typeface="Sorts Mill Goudy"/>
                <a:sym typeface="Sorts Mill Goudy"/>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rgbClr val="F2F2F2"/>
                </a:solidFill>
                <a:latin typeface="Sorts Mill Goudy"/>
                <a:ea typeface="Sorts Mill Goudy"/>
                <a:cs typeface="Sorts Mill Goudy"/>
                <a:sym typeface="Sorts Mill Goudy"/>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rgbClr val="F2F2F2"/>
                </a:solidFill>
                <a:latin typeface="Sorts Mill Goudy"/>
                <a:ea typeface="Sorts Mill Goudy"/>
                <a:cs typeface="Sorts Mill Goudy"/>
                <a:sym typeface="Sorts Mill Goudy"/>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rgbClr val="F2F2F2"/>
                </a:solidFill>
                <a:latin typeface="Sorts Mill Goudy"/>
                <a:ea typeface="Sorts Mill Goudy"/>
                <a:cs typeface="Sorts Mill Goudy"/>
                <a:sym typeface="Sorts Mill Goudy"/>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rgbClr val="F2F2F2"/>
                </a:solidFill>
                <a:latin typeface="Sorts Mill Goudy"/>
                <a:ea typeface="Sorts Mill Goudy"/>
                <a:cs typeface="Sorts Mill Goudy"/>
                <a:sym typeface="Sorts Mill Goudy"/>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rgbClr val="F2F2F2"/>
                </a:solidFill>
                <a:latin typeface="Sorts Mill Goudy"/>
                <a:ea typeface="Sorts Mill Goudy"/>
                <a:cs typeface="Sorts Mill Goudy"/>
                <a:sym typeface="Sorts Mill Goudy"/>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rgbClr val="F2F2F2"/>
                </a:solidFill>
                <a:latin typeface="Sorts Mill Goudy"/>
                <a:ea typeface="Sorts Mill Goudy"/>
                <a:cs typeface="Sorts Mill Goudy"/>
                <a:sym typeface="Sorts Mill Goudy"/>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rgbClr val="F2F2F2"/>
                </a:solidFill>
                <a:latin typeface="Sorts Mill Goudy"/>
                <a:ea typeface="Sorts Mill Goudy"/>
                <a:cs typeface="Sorts Mill Goudy"/>
                <a:sym typeface="Sorts Mill Goudy"/>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rgbClr val="F2F2F2"/>
                </a:solidFill>
                <a:latin typeface="Sorts Mill Goudy"/>
                <a:ea typeface="Sorts Mill Goudy"/>
                <a:cs typeface="Sorts Mill Goudy"/>
                <a:sym typeface="Sorts Mill Goudy"/>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9" name="Shape 39"/>
        <p:cNvGrpSpPr/>
        <p:nvPr/>
      </p:nvGrpSpPr>
      <p:grpSpPr>
        <a:xfrm>
          <a:off x="0" y="0"/>
          <a:ext cx="0" cy="0"/>
          <a:chOff x="0" y="0"/>
          <a:chExt cx="0" cy="0"/>
        </a:xfrm>
      </p:grpSpPr>
      <p:sp>
        <p:nvSpPr>
          <p:cNvPr id="40" name="Google Shape;40;p6"/>
          <p:cNvSpPr txBox="1"/>
          <p:nvPr>
            <p:ph type="ctrTitle"/>
          </p:nvPr>
        </p:nvSpPr>
        <p:spPr>
          <a:xfrm>
            <a:off x="1370693" y="1769540"/>
            <a:ext cx="9440100" cy="1828800"/>
          </a:xfrm>
          <a:prstGeom prst="rect">
            <a:avLst/>
          </a:prstGeom>
          <a:noFill/>
          <a:ln>
            <a:noFill/>
          </a:ln>
          <a:effectLst>
            <a:outerShdw blurRad="25400">
              <a:srgbClr val="000000">
                <a:alpha val="45490"/>
              </a:srgbClr>
            </a:outerShdw>
          </a:effectLst>
        </p:spPr>
        <p:txBody>
          <a:bodyPr anchorCtr="0" anchor="b" bIns="45700" lIns="91425" spcFirstLastPara="1" rIns="91425" wrap="square" tIns="45700">
            <a:normAutofit/>
          </a:bodyPr>
          <a:lstStyle>
            <a:lvl1pPr lvl="0" algn="ctr">
              <a:lnSpc>
                <a:spcPct val="90000"/>
              </a:lnSpc>
              <a:spcBef>
                <a:spcPts val="0"/>
              </a:spcBef>
              <a:spcAft>
                <a:spcPts val="0"/>
              </a:spcAft>
              <a:buClr>
                <a:schemeClr val="lt2"/>
              </a:buClr>
              <a:buSzPts val="5400"/>
              <a:buFont typeface="Sorts Mill Goudy"/>
              <a:buNone/>
              <a:defRPr sz="5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6"/>
          <p:cNvSpPr txBox="1"/>
          <p:nvPr>
            <p:ph idx="1" type="subTitle"/>
          </p:nvPr>
        </p:nvSpPr>
        <p:spPr>
          <a:xfrm>
            <a:off x="1370693" y="3773489"/>
            <a:ext cx="9440100" cy="1050000"/>
          </a:xfrm>
          <a:prstGeom prst="rect">
            <a:avLst/>
          </a:prstGeom>
          <a:noFill/>
          <a:ln>
            <a:noFill/>
          </a:ln>
          <a:effectLst>
            <a:outerShdw blurRad="25400">
              <a:srgbClr val="000000">
                <a:alpha val="45490"/>
              </a:srgbClr>
            </a:outerShdw>
          </a:effectLst>
        </p:spPr>
        <p:txBody>
          <a:bodyPr anchorCtr="0" anchor="t" bIns="45700" lIns="91425" spcFirstLastPara="1" rIns="91425" wrap="square" tIns="45700">
            <a:normAutofit/>
          </a:bodyPr>
          <a:lstStyle>
            <a:lvl1pPr lvl="0" algn="ctr">
              <a:lnSpc>
                <a:spcPct val="110000"/>
              </a:lnSpc>
              <a:spcBef>
                <a:spcPts val="460"/>
              </a:spcBef>
              <a:spcAft>
                <a:spcPts val="0"/>
              </a:spcAft>
              <a:buSzPts val="1610"/>
              <a:buNone/>
              <a:defRPr>
                <a:solidFill>
                  <a:schemeClr val="lt1"/>
                </a:solidFill>
              </a:defRPr>
            </a:lvl1pPr>
            <a:lvl2pPr lvl="1" algn="ctr">
              <a:lnSpc>
                <a:spcPct val="100000"/>
              </a:lnSpc>
              <a:spcBef>
                <a:spcPts val="600"/>
              </a:spcBef>
              <a:spcAft>
                <a:spcPts val="0"/>
              </a:spcAft>
              <a:buSzPts val="1470"/>
              <a:buNone/>
              <a:defRPr>
                <a:solidFill>
                  <a:schemeClr val="lt1"/>
                </a:solidFill>
              </a:defRPr>
            </a:lvl2pPr>
            <a:lvl3pPr lvl="2" algn="ctr">
              <a:lnSpc>
                <a:spcPct val="100000"/>
              </a:lnSpc>
              <a:spcBef>
                <a:spcPts val="600"/>
              </a:spcBef>
              <a:spcAft>
                <a:spcPts val="0"/>
              </a:spcAft>
              <a:buSzPts val="1260"/>
              <a:buNone/>
              <a:defRPr>
                <a:solidFill>
                  <a:schemeClr val="lt1"/>
                </a:solidFill>
              </a:defRPr>
            </a:lvl3pPr>
            <a:lvl4pPr lvl="3" algn="ctr">
              <a:lnSpc>
                <a:spcPct val="100000"/>
              </a:lnSpc>
              <a:spcBef>
                <a:spcPts val="600"/>
              </a:spcBef>
              <a:spcAft>
                <a:spcPts val="0"/>
              </a:spcAft>
              <a:buSzPts val="1120"/>
              <a:buNone/>
              <a:defRPr>
                <a:solidFill>
                  <a:schemeClr val="lt1"/>
                </a:solidFill>
              </a:defRPr>
            </a:lvl4pPr>
            <a:lvl5pPr lvl="4" algn="ctr">
              <a:lnSpc>
                <a:spcPct val="100000"/>
              </a:lnSpc>
              <a:spcBef>
                <a:spcPts val="600"/>
              </a:spcBef>
              <a:spcAft>
                <a:spcPts val="0"/>
              </a:spcAft>
              <a:buSzPts val="1120"/>
              <a:buNone/>
              <a:defRPr>
                <a:solidFill>
                  <a:schemeClr val="lt1"/>
                </a:solidFill>
              </a:defRPr>
            </a:lvl5pPr>
            <a:lvl6pPr lvl="5" algn="ctr">
              <a:lnSpc>
                <a:spcPct val="100000"/>
              </a:lnSpc>
              <a:spcBef>
                <a:spcPts val="600"/>
              </a:spcBef>
              <a:spcAft>
                <a:spcPts val="0"/>
              </a:spcAft>
              <a:buSzPts val="980"/>
              <a:buNone/>
              <a:defRPr>
                <a:solidFill>
                  <a:schemeClr val="lt1"/>
                </a:solidFill>
              </a:defRPr>
            </a:lvl6pPr>
            <a:lvl7pPr lvl="6" algn="ctr">
              <a:lnSpc>
                <a:spcPct val="100000"/>
              </a:lnSpc>
              <a:spcBef>
                <a:spcPts val="600"/>
              </a:spcBef>
              <a:spcAft>
                <a:spcPts val="0"/>
              </a:spcAft>
              <a:buSzPts val="980"/>
              <a:buNone/>
              <a:defRPr>
                <a:solidFill>
                  <a:schemeClr val="lt1"/>
                </a:solidFill>
              </a:defRPr>
            </a:lvl7pPr>
            <a:lvl8pPr lvl="7" algn="ctr">
              <a:lnSpc>
                <a:spcPct val="100000"/>
              </a:lnSpc>
              <a:spcBef>
                <a:spcPts val="600"/>
              </a:spcBef>
              <a:spcAft>
                <a:spcPts val="0"/>
              </a:spcAft>
              <a:buSzPts val="980"/>
              <a:buNone/>
              <a:defRPr>
                <a:solidFill>
                  <a:schemeClr val="lt1"/>
                </a:solidFill>
              </a:defRPr>
            </a:lvl8pPr>
            <a:lvl9pPr lvl="8" algn="ctr">
              <a:lnSpc>
                <a:spcPct val="100000"/>
              </a:lnSpc>
              <a:spcBef>
                <a:spcPts val="600"/>
              </a:spcBef>
              <a:spcAft>
                <a:spcPts val="600"/>
              </a:spcAft>
              <a:buSzPts val="980"/>
              <a:buNone/>
              <a:defRPr>
                <a:solidFill>
                  <a:schemeClr val="lt1"/>
                </a:solidFill>
              </a:defRPr>
            </a:lvl9pPr>
          </a:lstStyle>
          <a:p/>
        </p:txBody>
      </p:sp>
      <p:sp>
        <p:nvSpPr>
          <p:cNvPr id="42" name="Google Shape;42;p6"/>
          <p:cNvSpPr txBox="1"/>
          <p:nvPr>
            <p:ph idx="10" type="dt"/>
          </p:nvPr>
        </p:nvSpPr>
        <p:spPr>
          <a:xfrm>
            <a:off x="7678736" y="6000749"/>
            <a:ext cx="27432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6"/>
          <p:cNvSpPr txBox="1"/>
          <p:nvPr>
            <p:ph idx="11" type="ftr"/>
          </p:nvPr>
        </p:nvSpPr>
        <p:spPr>
          <a:xfrm>
            <a:off x="913795" y="6000749"/>
            <a:ext cx="66729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6"/>
          <p:cNvSpPr txBox="1"/>
          <p:nvPr>
            <p:ph idx="12" type="sldNum"/>
          </p:nvPr>
        </p:nvSpPr>
        <p:spPr>
          <a:xfrm>
            <a:off x="10514011" y="6000749"/>
            <a:ext cx="7536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rgbClr val="F2F2F2"/>
                </a:solidFill>
                <a:latin typeface="Sorts Mill Goudy"/>
                <a:ea typeface="Sorts Mill Goudy"/>
                <a:cs typeface="Sorts Mill Goudy"/>
                <a:sym typeface="Sorts Mill Goudy"/>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rgbClr val="F2F2F2"/>
                </a:solidFill>
                <a:latin typeface="Sorts Mill Goudy"/>
                <a:ea typeface="Sorts Mill Goudy"/>
                <a:cs typeface="Sorts Mill Goudy"/>
                <a:sym typeface="Sorts Mill Goudy"/>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rgbClr val="F2F2F2"/>
                </a:solidFill>
                <a:latin typeface="Sorts Mill Goudy"/>
                <a:ea typeface="Sorts Mill Goudy"/>
                <a:cs typeface="Sorts Mill Goudy"/>
                <a:sym typeface="Sorts Mill Goudy"/>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rgbClr val="F2F2F2"/>
                </a:solidFill>
                <a:latin typeface="Sorts Mill Goudy"/>
                <a:ea typeface="Sorts Mill Goudy"/>
                <a:cs typeface="Sorts Mill Goudy"/>
                <a:sym typeface="Sorts Mill Goudy"/>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rgbClr val="F2F2F2"/>
                </a:solidFill>
                <a:latin typeface="Sorts Mill Goudy"/>
                <a:ea typeface="Sorts Mill Goudy"/>
                <a:cs typeface="Sorts Mill Goudy"/>
                <a:sym typeface="Sorts Mill Goudy"/>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rgbClr val="F2F2F2"/>
                </a:solidFill>
                <a:latin typeface="Sorts Mill Goudy"/>
                <a:ea typeface="Sorts Mill Goudy"/>
                <a:cs typeface="Sorts Mill Goudy"/>
                <a:sym typeface="Sorts Mill Goudy"/>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rgbClr val="F2F2F2"/>
                </a:solidFill>
                <a:latin typeface="Sorts Mill Goudy"/>
                <a:ea typeface="Sorts Mill Goudy"/>
                <a:cs typeface="Sorts Mill Goudy"/>
                <a:sym typeface="Sorts Mill Goudy"/>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rgbClr val="F2F2F2"/>
                </a:solidFill>
                <a:latin typeface="Sorts Mill Goudy"/>
                <a:ea typeface="Sorts Mill Goudy"/>
                <a:cs typeface="Sorts Mill Goudy"/>
                <a:sym typeface="Sorts Mill Goudy"/>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rgbClr val="F2F2F2"/>
                </a:solidFill>
                <a:latin typeface="Sorts Mill Goudy"/>
                <a:ea typeface="Sorts Mill Goudy"/>
                <a:cs typeface="Sorts Mill Goudy"/>
                <a:sym typeface="Sorts Mill Goudy"/>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5" name="Shape 45"/>
        <p:cNvGrpSpPr/>
        <p:nvPr/>
      </p:nvGrpSpPr>
      <p:grpSpPr>
        <a:xfrm>
          <a:off x="0" y="0"/>
          <a:ext cx="0" cy="0"/>
          <a:chOff x="0" y="0"/>
          <a:chExt cx="0" cy="0"/>
        </a:xfrm>
      </p:grpSpPr>
      <p:sp>
        <p:nvSpPr>
          <p:cNvPr id="46" name="Google Shape;46;p7"/>
          <p:cNvSpPr txBox="1"/>
          <p:nvPr>
            <p:ph type="title"/>
          </p:nvPr>
        </p:nvSpPr>
        <p:spPr>
          <a:xfrm>
            <a:off x="1295401" y="1761067"/>
            <a:ext cx="9590700" cy="1828800"/>
          </a:xfrm>
          <a:prstGeom prst="rect">
            <a:avLst/>
          </a:prstGeom>
          <a:noFill/>
          <a:ln>
            <a:noFill/>
          </a:ln>
          <a:effectLst>
            <a:outerShdw blurRad="25400">
              <a:srgbClr val="000000">
                <a:alpha val="45490"/>
              </a:srgbClr>
            </a:outerShdw>
          </a:effectLst>
        </p:spPr>
        <p:txBody>
          <a:bodyPr anchorCtr="0" anchor="b" bIns="45700" lIns="91425" spcFirstLastPara="1" rIns="91425" wrap="square" tIns="45700">
            <a:normAutofit/>
          </a:bodyPr>
          <a:lstStyle>
            <a:lvl1pPr lvl="0" algn="ctr">
              <a:lnSpc>
                <a:spcPct val="90000"/>
              </a:lnSpc>
              <a:spcBef>
                <a:spcPts val="0"/>
              </a:spcBef>
              <a:spcAft>
                <a:spcPts val="0"/>
              </a:spcAft>
              <a:buClr>
                <a:schemeClr val="lt2"/>
              </a:buClr>
              <a:buSzPts val="4000"/>
              <a:buFont typeface="Sorts Mill Goudy"/>
              <a:buNone/>
              <a:defRPr b="0"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7"/>
          <p:cNvSpPr txBox="1"/>
          <p:nvPr>
            <p:ph idx="1" type="body"/>
          </p:nvPr>
        </p:nvSpPr>
        <p:spPr>
          <a:xfrm>
            <a:off x="1295401" y="3763439"/>
            <a:ext cx="9590700" cy="1333500"/>
          </a:xfrm>
          <a:prstGeom prst="rect">
            <a:avLst/>
          </a:prstGeom>
          <a:noFill/>
          <a:ln>
            <a:noFill/>
          </a:ln>
          <a:effectLst>
            <a:outerShdw blurRad="25400">
              <a:srgbClr val="000000">
                <a:alpha val="45490"/>
              </a:srgbClr>
            </a:outerShdw>
          </a:effectLst>
        </p:spPr>
        <p:txBody>
          <a:bodyPr anchorCtr="0" anchor="t" bIns="45700" lIns="91425" spcFirstLastPara="1" rIns="91425" wrap="square" tIns="45700">
            <a:normAutofit/>
          </a:bodyPr>
          <a:lstStyle>
            <a:lvl1pPr indent="-228600" lvl="0" marL="457200" algn="ctr">
              <a:lnSpc>
                <a:spcPct val="110000"/>
              </a:lnSpc>
              <a:spcBef>
                <a:spcPts val="400"/>
              </a:spcBef>
              <a:spcAft>
                <a:spcPts val="0"/>
              </a:spcAft>
              <a:buSzPts val="1400"/>
              <a:buNone/>
              <a:defRPr sz="2000">
                <a:solidFill>
                  <a:schemeClr val="lt1"/>
                </a:solidFill>
              </a:defRPr>
            </a:lvl1pPr>
            <a:lvl2pPr indent="-228600" lvl="1" marL="914400" algn="l">
              <a:lnSpc>
                <a:spcPct val="100000"/>
              </a:lnSpc>
              <a:spcBef>
                <a:spcPts val="600"/>
              </a:spcBef>
              <a:spcAft>
                <a:spcPts val="0"/>
              </a:spcAft>
              <a:buSzPts val="1260"/>
              <a:buNone/>
              <a:defRPr sz="1800">
                <a:solidFill>
                  <a:schemeClr val="lt1"/>
                </a:solidFill>
              </a:defRPr>
            </a:lvl2pPr>
            <a:lvl3pPr indent="-228600" lvl="2" marL="1371600" algn="l">
              <a:lnSpc>
                <a:spcPct val="100000"/>
              </a:lnSpc>
              <a:spcBef>
                <a:spcPts val="600"/>
              </a:spcBef>
              <a:spcAft>
                <a:spcPts val="0"/>
              </a:spcAft>
              <a:buSzPts val="1120"/>
              <a:buNone/>
              <a:defRPr sz="1600">
                <a:solidFill>
                  <a:schemeClr val="lt1"/>
                </a:solidFill>
              </a:defRPr>
            </a:lvl3pPr>
            <a:lvl4pPr indent="-228600" lvl="3" marL="1828800" algn="l">
              <a:lnSpc>
                <a:spcPct val="100000"/>
              </a:lnSpc>
              <a:spcBef>
                <a:spcPts val="600"/>
              </a:spcBef>
              <a:spcAft>
                <a:spcPts val="0"/>
              </a:spcAft>
              <a:buSzPts val="980"/>
              <a:buNone/>
              <a:defRPr sz="1400">
                <a:solidFill>
                  <a:schemeClr val="lt1"/>
                </a:solidFill>
              </a:defRPr>
            </a:lvl4pPr>
            <a:lvl5pPr indent="-228600" lvl="4" marL="2286000" algn="l">
              <a:lnSpc>
                <a:spcPct val="100000"/>
              </a:lnSpc>
              <a:spcBef>
                <a:spcPts val="600"/>
              </a:spcBef>
              <a:spcAft>
                <a:spcPts val="0"/>
              </a:spcAft>
              <a:buSzPts val="980"/>
              <a:buNone/>
              <a:defRPr sz="1400">
                <a:solidFill>
                  <a:schemeClr val="lt1"/>
                </a:solidFill>
              </a:defRPr>
            </a:lvl5pPr>
            <a:lvl6pPr indent="-228600" lvl="5" marL="2743200" algn="l">
              <a:lnSpc>
                <a:spcPct val="100000"/>
              </a:lnSpc>
              <a:spcBef>
                <a:spcPts val="600"/>
              </a:spcBef>
              <a:spcAft>
                <a:spcPts val="0"/>
              </a:spcAft>
              <a:buSzPts val="980"/>
              <a:buNone/>
              <a:defRPr sz="1400">
                <a:solidFill>
                  <a:schemeClr val="lt1"/>
                </a:solidFill>
              </a:defRPr>
            </a:lvl6pPr>
            <a:lvl7pPr indent="-228600" lvl="6" marL="3200400" algn="l">
              <a:lnSpc>
                <a:spcPct val="100000"/>
              </a:lnSpc>
              <a:spcBef>
                <a:spcPts val="600"/>
              </a:spcBef>
              <a:spcAft>
                <a:spcPts val="0"/>
              </a:spcAft>
              <a:buSzPts val="980"/>
              <a:buNone/>
              <a:defRPr sz="1400">
                <a:solidFill>
                  <a:schemeClr val="lt1"/>
                </a:solidFill>
              </a:defRPr>
            </a:lvl7pPr>
            <a:lvl8pPr indent="-228600" lvl="7" marL="3657600" algn="l">
              <a:lnSpc>
                <a:spcPct val="100000"/>
              </a:lnSpc>
              <a:spcBef>
                <a:spcPts val="600"/>
              </a:spcBef>
              <a:spcAft>
                <a:spcPts val="0"/>
              </a:spcAft>
              <a:buSzPts val="980"/>
              <a:buNone/>
              <a:defRPr sz="1400">
                <a:solidFill>
                  <a:schemeClr val="lt1"/>
                </a:solidFill>
              </a:defRPr>
            </a:lvl8pPr>
            <a:lvl9pPr indent="-228600" lvl="8" marL="4114800" algn="l">
              <a:lnSpc>
                <a:spcPct val="100000"/>
              </a:lnSpc>
              <a:spcBef>
                <a:spcPts val="600"/>
              </a:spcBef>
              <a:spcAft>
                <a:spcPts val="600"/>
              </a:spcAft>
              <a:buSzPts val="980"/>
              <a:buNone/>
              <a:defRPr sz="1400">
                <a:solidFill>
                  <a:schemeClr val="lt1"/>
                </a:solidFill>
              </a:defRPr>
            </a:lvl9pPr>
          </a:lstStyle>
          <a:p/>
        </p:txBody>
      </p:sp>
      <p:sp>
        <p:nvSpPr>
          <p:cNvPr id="48" name="Google Shape;48;p7"/>
          <p:cNvSpPr txBox="1"/>
          <p:nvPr>
            <p:ph idx="10" type="dt"/>
          </p:nvPr>
        </p:nvSpPr>
        <p:spPr>
          <a:xfrm>
            <a:off x="7678736" y="6000749"/>
            <a:ext cx="27432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7"/>
          <p:cNvSpPr txBox="1"/>
          <p:nvPr>
            <p:ph idx="11" type="ftr"/>
          </p:nvPr>
        </p:nvSpPr>
        <p:spPr>
          <a:xfrm>
            <a:off x="913795" y="6000749"/>
            <a:ext cx="66729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7"/>
          <p:cNvSpPr txBox="1"/>
          <p:nvPr>
            <p:ph idx="12" type="sldNum"/>
          </p:nvPr>
        </p:nvSpPr>
        <p:spPr>
          <a:xfrm>
            <a:off x="10514011" y="6000749"/>
            <a:ext cx="7536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rgbClr val="F2F2F2"/>
                </a:solidFill>
                <a:latin typeface="Sorts Mill Goudy"/>
                <a:ea typeface="Sorts Mill Goudy"/>
                <a:cs typeface="Sorts Mill Goudy"/>
                <a:sym typeface="Sorts Mill Goudy"/>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rgbClr val="F2F2F2"/>
                </a:solidFill>
                <a:latin typeface="Sorts Mill Goudy"/>
                <a:ea typeface="Sorts Mill Goudy"/>
                <a:cs typeface="Sorts Mill Goudy"/>
                <a:sym typeface="Sorts Mill Goudy"/>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rgbClr val="F2F2F2"/>
                </a:solidFill>
                <a:latin typeface="Sorts Mill Goudy"/>
                <a:ea typeface="Sorts Mill Goudy"/>
                <a:cs typeface="Sorts Mill Goudy"/>
                <a:sym typeface="Sorts Mill Goudy"/>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rgbClr val="F2F2F2"/>
                </a:solidFill>
                <a:latin typeface="Sorts Mill Goudy"/>
                <a:ea typeface="Sorts Mill Goudy"/>
                <a:cs typeface="Sorts Mill Goudy"/>
                <a:sym typeface="Sorts Mill Goudy"/>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rgbClr val="F2F2F2"/>
                </a:solidFill>
                <a:latin typeface="Sorts Mill Goudy"/>
                <a:ea typeface="Sorts Mill Goudy"/>
                <a:cs typeface="Sorts Mill Goudy"/>
                <a:sym typeface="Sorts Mill Goudy"/>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rgbClr val="F2F2F2"/>
                </a:solidFill>
                <a:latin typeface="Sorts Mill Goudy"/>
                <a:ea typeface="Sorts Mill Goudy"/>
                <a:cs typeface="Sorts Mill Goudy"/>
                <a:sym typeface="Sorts Mill Goudy"/>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rgbClr val="F2F2F2"/>
                </a:solidFill>
                <a:latin typeface="Sorts Mill Goudy"/>
                <a:ea typeface="Sorts Mill Goudy"/>
                <a:cs typeface="Sorts Mill Goudy"/>
                <a:sym typeface="Sorts Mill Goudy"/>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rgbClr val="F2F2F2"/>
                </a:solidFill>
                <a:latin typeface="Sorts Mill Goudy"/>
                <a:ea typeface="Sorts Mill Goudy"/>
                <a:cs typeface="Sorts Mill Goudy"/>
                <a:sym typeface="Sorts Mill Goudy"/>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rgbClr val="F2F2F2"/>
                </a:solidFill>
                <a:latin typeface="Sorts Mill Goudy"/>
                <a:ea typeface="Sorts Mill Goudy"/>
                <a:cs typeface="Sorts Mill Goudy"/>
                <a:sym typeface="Sorts Mill Goudy"/>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1" name="Shape 51"/>
        <p:cNvGrpSpPr/>
        <p:nvPr/>
      </p:nvGrpSpPr>
      <p:grpSpPr>
        <a:xfrm>
          <a:off x="0" y="0"/>
          <a:ext cx="0" cy="0"/>
          <a:chOff x="0" y="0"/>
          <a:chExt cx="0" cy="0"/>
        </a:xfrm>
      </p:grpSpPr>
      <p:sp>
        <p:nvSpPr>
          <p:cNvPr id="52" name="Google Shape;52;p8"/>
          <p:cNvSpPr txBox="1"/>
          <p:nvPr>
            <p:ph type="title"/>
          </p:nvPr>
        </p:nvSpPr>
        <p:spPr>
          <a:xfrm>
            <a:off x="913795" y="609600"/>
            <a:ext cx="10353900" cy="1261800"/>
          </a:xfrm>
          <a:prstGeom prst="rect">
            <a:avLst/>
          </a:prstGeom>
          <a:noFill/>
          <a:ln>
            <a:noFill/>
          </a:ln>
          <a:effectLst>
            <a:outerShdw blurRad="25400">
              <a:srgbClr val="000000">
                <a:alpha val="45490"/>
              </a:srgbClr>
            </a:outerShdw>
          </a:effectLst>
        </p:spPr>
        <p:txBody>
          <a:bodyPr anchorCtr="0" anchor="ctr" bIns="45700" lIns="91425" spcFirstLastPara="1" rIns="91425" wrap="square" tIns="45700">
            <a:normAutofit/>
          </a:bodyPr>
          <a:lstStyle>
            <a:lvl1pPr lvl="0" algn="ctr">
              <a:lnSpc>
                <a:spcPct val="90000"/>
              </a:lnSpc>
              <a:spcBef>
                <a:spcPts val="0"/>
              </a:spcBef>
              <a:spcAft>
                <a:spcPts val="0"/>
              </a:spcAft>
              <a:buClr>
                <a:schemeClr val="lt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8"/>
          <p:cNvSpPr txBox="1"/>
          <p:nvPr>
            <p:ph idx="1" type="body"/>
          </p:nvPr>
        </p:nvSpPr>
        <p:spPr>
          <a:xfrm>
            <a:off x="913795" y="2076450"/>
            <a:ext cx="4856700" cy="3622800"/>
          </a:xfrm>
          <a:prstGeom prst="rect">
            <a:avLst/>
          </a:prstGeom>
          <a:noFill/>
          <a:ln>
            <a:noFill/>
          </a:ln>
          <a:effectLst>
            <a:outerShdw blurRad="25400">
              <a:srgbClr val="000000">
                <a:alpha val="45490"/>
              </a:srgbClr>
            </a:outerShdw>
          </a:effectLst>
        </p:spPr>
        <p:txBody>
          <a:bodyPr anchorCtr="0" anchor="t" bIns="45700" lIns="91425" spcFirstLastPara="1" rIns="91425" wrap="square" tIns="45700">
            <a:normAutofit/>
          </a:bodyPr>
          <a:lstStyle>
            <a:lvl1pPr indent="-308610" lvl="0" marL="457200" algn="l">
              <a:lnSpc>
                <a:spcPct val="110000"/>
              </a:lnSpc>
              <a:spcBef>
                <a:spcPts val="360"/>
              </a:spcBef>
              <a:spcAft>
                <a:spcPts val="0"/>
              </a:spcAft>
              <a:buSzPts val="1260"/>
              <a:buChar char="◈"/>
              <a:defRPr/>
            </a:lvl1pPr>
            <a:lvl2pPr indent="-308610" lvl="1" marL="914400" algn="l">
              <a:lnSpc>
                <a:spcPct val="100000"/>
              </a:lnSpc>
              <a:spcBef>
                <a:spcPts val="600"/>
              </a:spcBef>
              <a:spcAft>
                <a:spcPts val="0"/>
              </a:spcAft>
              <a:buSzPts val="1260"/>
              <a:buChar char="?"/>
              <a:defRPr/>
            </a:lvl2pPr>
            <a:lvl3pPr indent="-308610" lvl="2" marL="1371600" algn="l">
              <a:lnSpc>
                <a:spcPct val="100000"/>
              </a:lnSpc>
              <a:spcBef>
                <a:spcPts val="600"/>
              </a:spcBef>
              <a:spcAft>
                <a:spcPts val="0"/>
              </a:spcAft>
              <a:buSzPts val="1260"/>
              <a:buChar char="◈"/>
              <a:defRPr/>
            </a:lvl3pPr>
            <a:lvl4pPr indent="-308610" lvl="3" marL="1828800" algn="l">
              <a:lnSpc>
                <a:spcPct val="100000"/>
              </a:lnSpc>
              <a:spcBef>
                <a:spcPts val="600"/>
              </a:spcBef>
              <a:spcAft>
                <a:spcPts val="0"/>
              </a:spcAft>
              <a:buSzPts val="1260"/>
              <a:buChar char="?"/>
              <a:defRPr/>
            </a:lvl4pPr>
            <a:lvl5pPr indent="-308610" lvl="4" marL="2286000" algn="l">
              <a:lnSpc>
                <a:spcPct val="100000"/>
              </a:lnSpc>
              <a:spcBef>
                <a:spcPts val="600"/>
              </a:spcBef>
              <a:spcAft>
                <a:spcPts val="0"/>
              </a:spcAft>
              <a:buSzPts val="1260"/>
              <a:buChar char="◈"/>
              <a:defRPr/>
            </a:lvl5pPr>
            <a:lvl6pPr indent="-308610" lvl="5" marL="2743200" algn="l">
              <a:lnSpc>
                <a:spcPct val="100000"/>
              </a:lnSpc>
              <a:spcBef>
                <a:spcPts val="600"/>
              </a:spcBef>
              <a:spcAft>
                <a:spcPts val="0"/>
              </a:spcAft>
              <a:buSzPts val="1260"/>
              <a:buChar char="◈"/>
              <a:defRPr/>
            </a:lvl6pPr>
            <a:lvl7pPr indent="-308610" lvl="6" marL="3200400" algn="l">
              <a:lnSpc>
                <a:spcPct val="100000"/>
              </a:lnSpc>
              <a:spcBef>
                <a:spcPts val="600"/>
              </a:spcBef>
              <a:spcAft>
                <a:spcPts val="0"/>
              </a:spcAft>
              <a:buSzPts val="1260"/>
              <a:buChar char="◈"/>
              <a:defRPr/>
            </a:lvl7pPr>
            <a:lvl8pPr indent="-308609" lvl="7" marL="3657600" algn="l">
              <a:lnSpc>
                <a:spcPct val="100000"/>
              </a:lnSpc>
              <a:spcBef>
                <a:spcPts val="600"/>
              </a:spcBef>
              <a:spcAft>
                <a:spcPts val="0"/>
              </a:spcAft>
              <a:buSzPts val="1260"/>
              <a:buChar char="◈"/>
              <a:defRPr/>
            </a:lvl8pPr>
            <a:lvl9pPr indent="-308609" lvl="8" marL="4114800" algn="l">
              <a:lnSpc>
                <a:spcPct val="100000"/>
              </a:lnSpc>
              <a:spcBef>
                <a:spcPts val="600"/>
              </a:spcBef>
              <a:spcAft>
                <a:spcPts val="600"/>
              </a:spcAft>
              <a:buSzPts val="1260"/>
              <a:buChar char="◈"/>
              <a:defRPr/>
            </a:lvl9pPr>
          </a:lstStyle>
          <a:p/>
        </p:txBody>
      </p:sp>
      <p:sp>
        <p:nvSpPr>
          <p:cNvPr id="54" name="Google Shape;54;p8"/>
          <p:cNvSpPr txBox="1"/>
          <p:nvPr>
            <p:ph idx="2" type="body"/>
          </p:nvPr>
        </p:nvSpPr>
        <p:spPr>
          <a:xfrm>
            <a:off x="6410716" y="2076451"/>
            <a:ext cx="4856700" cy="3622800"/>
          </a:xfrm>
          <a:prstGeom prst="rect">
            <a:avLst/>
          </a:prstGeom>
          <a:noFill/>
          <a:ln>
            <a:noFill/>
          </a:ln>
          <a:effectLst>
            <a:outerShdw blurRad="25400">
              <a:srgbClr val="000000">
                <a:alpha val="45490"/>
              </a:srgbClr>
            </a:outerShdw>
          </a:effectLst>
        </p:spPr>
        <p:txBody>
          <a:bodyPr anchorCtr="0" anchor="t" bIns="45700" lIns="91425" spcFirstLastPara="1" rIns="91425" wrap="square" tIns="45700">
            <a:normAutofit/>
          </a:bodyPr>
          <a:lstStyle>
            <a:lvl1pPr indent="-308610" lvl="0" marL="457200" algn="l">
              <a:lnSpc>
                <a:spcPct val="110000"/>
              </a:lnSpc>
              <a:spcBef>
                <a:spcPts val="360"/>
              </a:spcBef>
              <a:spcAft>
                <a:spcPts val="0"/>
              </a:spcAft>
              <a:buSzPts val="1260"/>
              <a:buChar char="◈"/>
              <a:defRPr/>
            </a:lvl1pPr>
            <a:lvl2pPr indent="-308610" lvl="1" marL="914400" algn="l">
              <a:lnSpc>
                <a:spcPct val="100000"/>
              </a:lnSpc>
              <a:spcBef>
                <a:spcPts val="600"/>
              </a:spcBef>
              <a:spcAft>
                <a:spcPts val="0"/>
              </a:spcAft>
              <a:buSzPts val="1260"/>
              <a:buChar char="?"/>
              <a:defRPr/>
            </a:lvl2pPr>
            <a:lvl3pPr indent="-308610" lvl="2" marL="1371600" algn="l">
              <a:lnSpc>
                <a:spcPct val="100000"/>
              </a:lnSpc>
              <a:spcBef>
                <a:spcPts val="600"/>
              </a:spcBef>
              <a:spcAft>
                <a:spcPts val="0"/>
              </a:spcAft>
              <a:buSzPts val="1260"/>
              <a:buChar char="◈"/>
              <a:defRPr/>
            </a:lvl3pPr>
            <a:lvl4pPr indent="-308610" lvl="3" marL="1828800" algn="l">
              <a:lnSpc>
                <a:spcPct val="100000"/>
              </a:lnSpc>
              <a:spcBef>
                <a:spcPts val="600"/>
              </a:spcBef>
              <a:spcAft>
                <a:spcPts val="0"/>
              </a:spcAft>
              <a:buSzPts val="1260"/>
              <a:buChar char="?"/>
              <a:defRPr/>
            </a:lvl4pPr>
            <a:lvl5pPr indent="-308610" lvl="4" marL="2286000" algn="l">
              <a:lnSpc>
                <a:spcPct val="100000"/>
              </a:lnSpc>
              <a:spcBef>
                <a:spcPts val="600"/>
              </a:spcBef>
              <a:spcAft>
                <a:spcPts val="0"/>
              </a:spcAft>
              <a:buSzPts val="1260"/>
              <a:buChar char="◈"/>
              <a:defRPr/>
            </a:lvl5pPr>
            <a:lvl6pPr indent="-308610" lvl="5" marL="2743200" algn="l">
              <a:lnSpc>
                <a:spcPct val="100000"/>
              </a:lnSpc>
              <a:spcBef>
                <a:spcPts val="600"/>
              </a:spcBef>
              <a:spcAft>
                <a:spcPts val="0"/>
              </a:spcAft>
              <a:buSzPts val="1260"/>
              <a:buChar char="◈"/>
              <a:defRPr/>
            </a:lvl6pPr>
            <a:lvl7pPr indent="-308610" lvl="6" marL="3200400" algn="l">
              <a:lnSpc>
                <a:spcPct val="100000"/>
              </a:lnSpc>
              <a:spcBef>
                <a:spcPts val="600"/>
              </a:spcBef>
              <a:spcAft>
                <a:spcPts val="0"/>
              </a:spcAft>
              <a:buSzPts val="1260"/>
              <a:buChar char="◈"/>
              <a:defRPr/>
            </a:lvl7pPr>
            <a:lvl8pPr indent="-308609" lvl="7" marL="3657600" algn="l">
              <a:lnSpc>
                <a:spcPct val="100000"/>
              </a:lnSpc>
              <a:spcBef>
                <a:spcPts val="600"/>
              </a:spcBef>
              <a:spcAft>
                <a:spcPts val="0"/>
              </a:spcAft>
              <a:buSzPts val="1260"/>
              <a:buChar char="◈"/>
              <a:defRPr/>
            </a:lvl8pPr>
            <a:lvl9pPr indent="-308609" lvl="8" marL="4114800" algn="l">
              <a:lnSpc>
                <a:spcPct val="100000"/>
              </a:lnSpc>
              <a:spcBef>
                <a:spcPts val="600"/>
              </a:spcBef>
              <a:spcAft>
                <a:spcPts val="600"/>
              </a:spcAft>
              <a:buSzPts val="1260"/>
              <a:buChar char="◈"/>
              <a:defRPr/>
            </a:lvl9pPr>
          </a:lstStyle>
          <a:p/>
        </p:txBody>
      </p:sp>
      <p:sp>
        <p:nvSpPr>
          <p:cNvPr id="55" name="Google Shape;55;p8"/>
          <p:cNvSpPr txBox="1"/>
          <p:nvPr>
            <p:ph idx="10" type="dt"/>
          </p:nvPr>
        </p:nvSpPr>
        <p:spPr>
          <a:xfrm>
            <a:off x="7678736" y="6000749"/>
            <a:ext cx="27432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8"/>
          <p:cNvSpPr txBox="1"/>
          <p:nvPr>
            <p:ph idx="11" type="ftr"/>
          </p:nvPr>
        </p:nvSpPr>
        <p:spPr>
          <a:xfrm>
            <a:off x="913795" y="6000749"/>
            <a:ext cx="66729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8"/>
          <p:cNvSpPr txBox="1"/>
          <p:nvPr>
            <p:ph idx="12" type="sldNum"/>
          </p:nvPr>
        </p:nvSpPr>
        <p:spPr>
          <a:xfrm>
            <a:off x="10514011" y="6000749"/>
            <a:ext cx="7536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rgbClr val="F2F2F2"/>
                </a:solidFill>
                <a:latin typeface="Sorts Mill Goudy"/>
                <a:ea typeface="Sorts Mill Goudy"/>
                <a:cs typeface="Sorts Mill Goudy"/>
                <a:sym typeface="Sorts Mill Goudy"/>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rgbClr val="F2F2F2"/>
                </a:solidFill>
                <a:latin typeface="Sorts Mill Goudy"/>
                <a:ea typeface="Sorts Mill Goudy"/>
                <a:cs typeface="Sorts Mill Goudy"/>
                <a:sym typeface="Sorts Mill Goudy"/>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rgbClr val="F2F2F2"/>
                </a:solidFill>
                <a:latin typeface="Sorts Mill Goudy"/>
                <a:ea typeface="Sorts Mill Goudy"/>
                <a:cs typeface="Sorts Mill Goudy"/>
                <a:sym typeface="Sorts Mill Goudy"/>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rgbClr val="F2F2F2"/>
                </a:solidFill>
                <a:latin typeface="Sorts Mill Goudy"/>
                <a:ea typeface="Sorts Mill Goudy"/>
                <a:cs typeface="Sorts Mill Goudy"/>
                <a:sym typeface="Sorts Mill Goudy"/>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rgbClr val="F2F2F2"/>
                </a:solidFill>
                <a:latin typeface="Sorts Mill Goudy"/>
                <a:ea typeface="Sorts Mill Goudy"/>
                <a:cs typeface="Sorts Mill Goudy"/>
                <a:sym typeface="Sorts Mill Goudy"/>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rgbClr val="F2F2F2"/>
                </a:solidFill>
                <a:latin typeface="Sorts Mill Goudy"/>
                <a:ea typeface="Sorts Mill Goudy"/>
                <a:cs typeface="Sorts Mill Goudy"/>
                <a:sym typeface="Sorts Mill Goudy"/>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rgbClr val="F2F2F2"/>
                </a:solidFill>
                <a:latin typeface="Sorts Mill Goudy"/>
                <a:ea typeface="Sorts Mill Goudy"/>
                <a:cs typeface="Sorts Mill Goudy"/>
                <a:sym typeface="Sorts Mill Goudy"/>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rgbClr val="F2F2F2"/>
                </a:solidFill>
                <a:latin typeface="Sorts Mill Goudy"/>
                <a:ea typeface="Sorts Mill Goudy"/>
                <a:cs typeface="Sorts Mill Goudy"/>
                <a:sym typeface="Sorts Mill Goudy"/>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rgbClr val="F2F2F2"/>
                </a:solidFill>
                <a:latin typeface="Sorts Mill Goudy"/>
                <a:ea typeface="Sorts Mill Goudy"/>
                <a:cs typeface="Sorts Mill Goudy"/>
                <a:sym typeface="Sorts Mill Goudy"/>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8" name="Shape 58"/>
        <p:cNvGrpSpPr/>
        <p:nvPr/>
      </p:nvGrpSpPr>
      <p:grpSpPr>
        <a:xfrm>
          <a:off x="0" y="0"/>
          <a:ext cx="0" cy="0"/>
          <a:chOff x="0" y="0"/>
          <a:chExt cx="0" cy="0"/>
        </a:xfrm>
      </p:grpSpPr>
      <p:pic>
        <p:nvPicPr>
          <p:cNvPr descr="Slate-V2-HD-compPhotoInset.png" id="59" name="Google Shape;59;p9"/>
          <p:cNvPicPr preferRelativeResize="0"/>
          <p:nvPr/>
        </p:nvPicPr>
        <p:blipFill rotWithShape="1">
          <a:blip r:embed="rId2">
            <a:alphaModFix/>
          </a:blip>
          <a:srcRect b="0" l="0" r="0" t="0"/>
          <a:stretch/>
        </p:blipFill>
        <p:spPr>
          <a:xfrm>
            <a:off x="913795" y="1734506"/>
            <a:ext cx="5029201" cy="4099958"/>
          </a:xfrm>
          <a:prstGeom prst="rect">
            <a:avLst/>
          </a:prstGeom>
          <a:noFill/>
          <a:ln>
            <a:noFill/>
          </a:ln>
        </p:spPr>
      </p:pic>
      <p:pic>
        <p:nvPicPr>
          <p:cNvPr descr="Slate-V2-HD-compPhotoInset.png" id="60" name="Google Shape;60;p9"/>
          <p:cNvPicPr preferRelativeResize="0"/>
          <p:nvPr/>
        </p:nvPicPr>
        <p:blipFill rotWithShape="1">
          <a:blip r:embed="rId2">
            <a:alphaModFix/>
          </a:blip>
          <a:srcRect b="0" l="0" r="0" t="0"/>
          <a:stretch/>
        </p:blipFill>
        <p:spPr>
          <a:xfrm>
            <a:off x="6238357" y="1734506"/>
            <a:ext cx="5029201" cy="4099958"/>
          </a:xfrm>
          <a:prstGeom prst="rect">
            <a:avLst/>
          </a:prstGeom>
          <a:noFill/>
          <a:ln>
            <a:noFill/>
          </a:ln>
        </p:spPr>
      </p:pic>
      <p:sp>
        <p:nvSpPr>
          <p:cNvPr id="61" name="Google Shape;61;p9"/>
          <p:cNvSpPr txBox="1"/>
          <p:nvPr>
            <p:ph type="title"/>
          </p:nvPr>
        </p:nvSpPr>
        <p:spPr>
          <a:xfrm>
            <a:off x="913795" y="609600"/>
            <a:ext cx="10353900" cy="970500"/>
          </a:xfrm>
          <a:prstGeom prst="rect">
            <a:avLst/>
          </a:prstGeom>
          <a:noFill/>
          <a:ln>
            <a:noFill/>
          </a:ln>
          <a:effectLst>
            <a:outerShdw blurRad="25400">
              <a:srgbClr val="000000">
                <a:alpha val="45490"/>
              </a:srgbClr>
            </a:outerShdw>
          </a:effectLst>
        </p:spPr>
        <p:txBody>
          <a:bodyPr anchorCtr="0" anchor="ctr" bIns="45700" lIns="91425" spcFirstLastPara="1" rIns="91425" wrap="square" tIns="45700">
            <a:normAutofit/>
          </a:bodyPr>
          <a:lstStyle>
            <a:lvl1pPr lvl="0" algn="ctr">
              <a:lnSpc>
                <a:spcPct val="90000"/>
              </a:lnSpc>
              <a:spcBef>
                <a:spcPts val="0"/>
              </a:spcBef>
              <a:spcAft>
                <a:spcPts val="0"/>
              </a:spcAft>
              <a:buClr>
                <a:schemeClr val="lt2"/>
              </a:buClr>
              <a:buSzPts val="4600"/>
              <a:buFont typeface="Sorts Mill Goudy"/>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9"/>
          <p:cNvSpPr txBox="1"/>
          <p:nvPr>
            <p:ph idx="1" type="body"/>
          </p:nvPr>
        </p:nvSpPr>
        <p:spPr>
          <a:xfrm>
            <a:off x="1046013" y="1855153"/>
            <a:ext cx="4764900" cy="692400"/>
          </a:xfrm>
          <a:prstGeom prst="rect">
            <a:avLst/>
          </a:prstGeom>
          <a:noFill/>
          <a:ln>
            <a:noFill/>
          </a:ln>
          <a:effectLst>
            <a:outerShdw blurRad="25400">
              <a:srgbClr val="000000">
                <a:alpha val="45490"/>
              </a:srgbClr>
            </a:outerShdw>
          </a:effectLst>
        </p:spPr>
        <p:txBody>
          <a:bodyPr anchorCtr="0" anchor="b" bIns="45700" lIns="91425" spcFirstLastPara="1" rIns="91425" wrap="square" tIns="45700">
            <a:noAutofit/>
          </a:bodyPr>
          <a:lstStyle>
            <a:lvl1pPr indent="-228600" lvl="0" marL="457200" algn="ctr">
              <a:lnSpc>
                <a:spcPct val="110000"/>
              </a:lnSpc>
              <a:spcBef>
                <a:spcPts val="480"/>
              </a:spcBef>
              <a:spcAft>
                <a:spcPts val="0"/>
              </a:spcAft>
              <a:buSzPts val="1680"/>
              <a:buNone/>
              <a:defRPr b="0" sz="2400"/>
            </a:lvl1pPr>
            <a:lvl2pPr indent="-228600" lvl="1" marL="914400" algn="l">
              <a:lnSpc>
                <a:spcPct val="100000"/>
              </a:lnSpc>
              <a:spcBef>
                <a:spcPts val="600"/>
              </a:spcBef>
              <a:spcAft>
                <a:spcPts val="0"/>
              </a:spcAft>
              <a:buSzPts val="1400"/>
              <a:buNone/>
              <a:defRPr b="1" sz="2000"/>
            </a:lvl2pPr>
            <a:lvl3pPr indent="-228600" lvl="2" marL="1371600" algn="l">
              <a:lnSpc>
                <a:spcPct val="100000"/>
              </a:lnSpc>
              <a:spcBef>
                <a:spcPts val="600"/>
              </a:spcBef>
              <a:spcAft>
                <a:spcPts val="0"/>
              </a:spcAft>
              <a:buSzPts val="1260"/>
              <a:buNone/>
              <a:defRPr b="1" sz="1800"/>
            </a:lvl3pPr>
            <a:lvl4pPr indent="-228600" lvl="3" marL="1828800" algn="l">
              <a:lnSpc>
                <a:spcPct val="100000"/>
              </a:lnSpc>
              <a:spcBef>
                <a:spcPts val="600"/>
              </a:spcBef>
              <a:spcAft>
                <a:spcPts val="0"/>
              </a:spcAft>
              <a:buSzPts val="1120"/>
              <a:buNone/>
              <a:defRPr b="1" sz="1600"/>
            </a:lvl4pPr>
            <a:lvl5pPr indent="-228600" lvl="4" marL="2286000" algn="l">
              <a:lnSpc>
                <a:spcPct val="100000"/>
              </a:lnSpc>
              <a:spcBef>
                <a:spcPts val="600"/>
              </a:spcBef>
              <a:spcAft>
                <a:spcPts val="0"/>
              </a:spcAft>
              <a:buSzPts val="1120"/>
              <a:buNone/>
              <a:defRPr b="1" sz="1600"/>
            </a:lvl5pPr>
            <a:lvl6pPr indent="-228600" lvl="5" marL="2743200" algn="l">
              <a:lnSpc>
                <a:spcPct val="100000"/>
              </a:lnSpc>
              <a:spcBef>
                <a:spcPts val="600"/>
              </a:spcBef>
              <a:spcAft>
                <a:spcPts val="0"/>
              </a:spcAft>
              <a:buSzPts val="1120"/>
              <a:buNone/>
              <a:defRPr b="1" sz="1600"/>
            </a:lvl6pPr>
            <a:lvl7pPr indent="-228600" lvl="6" marL="3200400" algn="l">
              <a:lnSpc>
                <a:spcPct val="100000"/>
              </a:lnSpc>
              <a:spcBef>
                <a:spcPts val="600"/>
              </a:spcBef>
              <a:spcAft>
                <a:spcPts val="0"/>
              </a:spcAft>
              <a:buSzPts val="1120"/>
              <a:buNone/>
              <a:defRPr b="1" sz="1600"/>
            </a:lvl7pPr>
            <a:lvl8pPr indent="-228600" lvl="7" marL="3657600" algn="l">
              <a:lnSpc>
                <a:spcPct val="100000"/>
              </a:lnSpc>
              <a:spcBef>
                <a:spcPts val="600"/>
              </a:spcBef>
              <a:spcAft>
                <a:spcPts val="0"/>
              </a:spcAft>
              <a:buSzPts val="1120"/>
              <a:buNone/>
              <a:defRPr b="1" sz="1600"/>
            </a:lvl8pPr>
            <a:lvl9pPr indent="-228600" lvl="8" marL="4114800" algn="l">
              <a:lnSpc>
                <a:spcPct val="100000"/>
              </a:lnSpc>
              <a:spcBef>
                <a:spcPts val="600"/>
              </a:spcBef>
              <a:spcAft>
                <a:spcPts val="600"/>
              </a:spcAft>
              <a:buSzPts val="1120"/>
              <a:buNone/>
              <a:defRPr b="1" sz="1600"/>
            </a:lvl9pPr>
          </a:lstStyle>
          <a:p/>
        </p:txBody>
      </p:sp>
      <p:sp>
        <p:nvSpPr>
          <p:cNvPr id="63" name="Google Shape;63;p9"/>
          <p:cNvSpPr txBox="1"/>
          <p:nvPr>
            <p:ph idx="2" type="body"/>
          </p:nvPr>
        </p:nvSpPr>
        <p:spPr>
          <a:xfrm>
            <a:off x="1046013" y="2702103"/>
            <a:ext cx="4764900" cy="3043500"/>
          </a:xfrm>
          <a:prstGeom prst="rect">
            <a:avLst/>
          </a:prstGeom>
          <a:noFill/>
          <a:ln>
            <a:noFill/>
          </a:ln>
          <a:effectLst>
            <a:outerShdw blurRad="25400">
              <a:srgbClr val="000000">
                <a:alpha val="45490"/>
              </a:srgbClr>
            </a:outerShdw>
          </a:effectLst>
        </p:spPr>
        <p:txBody>
          <a:bodyPr anchorCtr="0" anchor="t" bIns="45700" lIns="91425" spcFirstLastPara="1" rIns="91425" wrap="square" tIns="45700">
            <a:normAutofit/>
          </a:bodyPr>
          <a:lstStyle>
            <a:lvl1pPr indent="-308610" lvl="0" marL="457200" algn="l">
              <a:lnSpc>
                <a:spcPct val="110000"/>
              </a:lnSpc>
              <a:spcBef>
                <a:spcPts val="360"/>
              </a:spcBef>
              <a:spcAft>
                <a:spcPts val="0"/>
              </a:spcAft>
              <a:buSzPts val="1260"/>
              <a:buChar char="◈"/>
              <a:defRPr sz="1800"/>
            </a:lvl1pPr>
            <a:lvl2pPr indent="-299719" lvl="1" marL="914400" algn="l">
              <a:lnSpc>
                <a:spcPct val="100000"/>
              </a:lnSpc>
              <a:spcBef>
                <a:spcPts val="600"/>
              </a:spcBef>
              <a:spcAft>
                <a:spcPts val="0"/>
              </a:spcAft>
              <a:buSzPts val="1120"/>
              <a:buChar char="?"/>
              <a:defRPr sz="1600"/>
            </a:lvl2pPr>
            <a:lvl3pPr indent="-290830" lvl="2" marL="1371600" algn="l">
              <a:lnSpc>
                <a:spcPct val="100000"/>
              </a:lnSpc>
              <a:spcBef>
                <a:spcPts val="600"/>
              </a:spcBef>
              <a:spcAft>
                <a:spcPts val="0"/>
              </a:spcAft>
              <a:buSzPts val="980"/>
              <a:buChar char="◈"/>
              <a:defRPr sz="1400"/>
            </a:lvl3pPr>
            <a:lvl4pPr indent="-281939" lvl="3" marL="1828800" algn="l">
              <a:lnSpc>
                <a:spcPct val="100000"/>
              </a:lnSpc>
              <a:spcBef>
                <a:spcPts val="600"/>
              </a:spcBef>
              <a:spcAft>
                <a:spcPts val="0"/>
              </a:spcAft>
              <a:buSzPts val="840"/>
              <a:buChar char="?"/>
              <a:defRPr sz="1200"/>
            </a:lvl4pPr>
            <a:lvl5pPr indent="-281939" lvl="4" marL="2286000" algn="l">
              <a:lnSpc>
                <a:spcPct val="100000"/>
              </a:lnSpc>
              <a:spcBef>
                <a:spcPts val="600"/>
              </a:spcBef>
              <a:spcAft>
                <a:spcPts val="0"/>
              </a:spcAft>
              <a:buSzPts val="840"/>
              <a:buChar char="◈"/>
              <a:defRPr sz="1200"/>
            </a:lvl5pPr>
            <a:lvl6pPr indent="-308610" lvl="5" marL="2743200" algn="l">
              <a:lnSpc>
                <a:spcPct val="100000"/>
              </a:lnSpc>
              <a:spcBef>
                <a:spcPts val="600"/>
              </a:spcBef>
              <a:spcAft>
                <a:spcPts val="0"/>
              </a:spcAft>
              <a:buSzPts val="1260"/>
              <a:buChar char="◈"/>
              <a:defRPr/>
            </a:lvl6pPr>
            <a:lvl7pPr indent="-308610" lvl="6" marL="3200400" algn="l">
              <a:lnSpc>
                <a:spcPct val="100000"/>
              </a:lnSpc>
              <a:spcBef>
                <a:spcPts val="600"/>
              </a:spcBef>
              <a:spcAft>
                <a:spcPts val="0"/>
              </a:spcAft>
              <a:buSzPts val="1260"/>
              <a:buChar char="◈"/>
              <a:defRPr/>
            </a:lvl7pPr>
            <a:lvl8pPr indent="-308609" lvl="7" marL="3657600" algn="l">
              <a:lnSpc>
                <a:spcPct val="100000"/>
              </a:lnSpc>
              <a:spcBef>
                <a:spcPts val="600"/>
              </a:spcBef>
              <a:spcAft>
                <a:spcPts val="0"/>
              </a:spcAft>
              <a:buSzPts val="1260"/>
              <a:buChar char="◈"/>
              <a:defRPr/>
            </a:lvl8pPr>
            <a:lvl9pPr indent="-308609" lvl="8" marL="4114800" algn="l">
              <a:lnSpc>
                <a:spcPct val="100000"/>
              </a:lnSpc>
              <a:spcBef>
                <a:spcPts val="600"/>
              </a:spcBef>
              <a:spcAft>
                <a:spcPts val="600"/>
              </a:spcAft>
              <a:buSzPts val="1260"/>
              <a:buChar char="◈"/>
              <a:defRPr/>
            </a:lvl9pPr>
          </a:lstStyle>
          <a:p/>
        </p:txBody>
      </p:sp>
      <p:sp>
        <p:nvSpPr>
          <p:cNvPr id="64" name="Google Shape;64;p9"/>
          <p:cNvSpPr txBox="1"/>
          <p:nvPr>
            <p:ph idx="3" type="body"/>
          </p:nvPr>
        </p:nvSpPr>
        <p:spPr>
          <a:xfrm>
            <a:off x="6363166" y="1855152"/>
            <a:ext cx="4779600" cy="692400"/>
          </a:xfrm>
          <a:prstGeom prst="rect">
            <a:avLst/>
          </a:prstGeom>
          <a:noFill/>
          <a:ln>
            <a:noFill/>
          </a:ln>
          <a:effectLst>
            <a:outerShdw blurRad="25400">
              <a:srgbClr val="000000">
                <a:alpha val="45490"/>
              </a:srgbClr>
            </a:outerShdw>
          </a:effectLst>
        </p:spPr>
        <p:txBody>
          <a:bodyPr anchorCtr="0" anchor="b" bIns="45700" lIns="91425" spcFirstLastPara="1" rIns="91425" wrap="square" tIns="45700">
            <a:noAutofit/>
          </a:bodyPr>
          <a:lstStyle>
            <a:lvl1pPr indent="-228600" lvl="0" marL="457200" algn="ctr">
              <a:lnSpc>
                <a:spcPct val="110000"/>
              </a:lnSpc>
              <a:spcBef>
                <a:spcPts val="480"/>
              </a:spcBef>
              <a:spcAft>
                <a:spcPts val="0"/>
              </a:spcAft>
              <a:buSzPts val="1680"/>
              <a:buNone/>
              <a:defRPr b="0" sz="2400"/>
            </a:lvl1pPr>
            <a:lvl2pPr indent="-228600" lvl="1" marL="914400" algn="l">
              <a:lnSpc>
                <a:spcPct val="100000"/>
              </a:lnSpc>
              <a:spcBef>
                <a:spcPts val="600"/>
              </a:spcBef>
              <a:spcAft>
                <a:spcPts val="0"/>
              </a:spcAft>
              <a:buSzPts val="1400"/>
              <a:buNone/>
              <a:defRPr b="1" sz="2000"/>
            </a:lvl2pPr>
            <a:lvl3pPr indent="-228600" lvl="2" marL="1371600" algn="l">
              <a:lnSpc>
                <a:spcPct val="100000"/>
              </a:lnSpc>
              <a:spcBef>
                <a:spcPts val="600"/>
              </a:spcBef>
              <a:spcAft>
                <a:spcPts val="0"/>
              </a:spcAft>
              <a:buSzPts val="1260"/>
              <a:buNone/>
              <a:defRPr b="1" sz="1800"/>
            </a:lvl3pPr>
            <a:lvl4pPr indent="-228600" lvl="3" marL="1828800" algn="l">
              <a:lnSpc>
                <a:spcPct val="100000"/>
              </a:lnSpc>
              <a:spcBef>
                <a:spcPts val="600"/>
              </a:spcBef>
              <a:spcAft>
                <a:spcPts val="0"/>
              </a:spcAft>
              <a:buSzPts val="1120"/>
              <a:buNone/>
              <a:defRPr b="1" sz="1600"/>
            </a:lvl4pPr>
            <a:lvl5pPr indent="-228600" lvl="4" marL="2286000" algn="l">
              <a:lnSpc>
                <a:spcPct val="100000"/>
              </a:lnSpc>
              <a:spcBef>
                <a:spcPts val="600"/>
              </a:spcBef>
              <a:spcAft>
                <a:spcPts val="0"/>
              </a:spcAft>
              <a:buSzPts val="1120"/>
              <a:buNone/>
              <a:defRPr b="1" sz="1600"/>
            </a:lvl5pPr>
            <a:lvl6pPr indent="-228600" lvl="5" marL="2743200" algn="l">
              <a:lnSpc>
                <a:spcPct val="100000"/>
              </a:lnSpc>
              <a:spcBef>
                <a:spcPts val="600"/>
              </a:spcBef>
              <a:spcAft>
                <a:spcPts val="0"/>
              </a:spcAft>
              <a:buSzPts val="1120"/>
              <a:buNone/>
              <a:defRPr b="1" sz="1600"/>
            </a:lvl6pPr>
            <a:lvl7pPr indent="-228600" lvl="6" marL="3200400" algn="l">
              <a:lnSpc>
                <a:spcPct val="100000"/>
              </a:lnSpc>
              <a:spcBef>
                <a:spcPts val="600"/>
              </a:spcBef>
              <a:spcAft>
                <a:spcPts val="0"/>
              </a:spcAft>
              <a:buSzPts val="1120"/>
              <a:buNone/>
              <a:defRPr b="1" sz="1600"/>
            </a:lvl7pPr>
            <a:lvl8pPr indent="-228600" lvl="7" marL="3657600" algn="l">
              <a:lnSpc>
                <a:spcPct val="100000"/>
              </a:lnSpc>
              <a:spcBef>
                <a:spcPts val="600"/>
              </a:spcBef>
              <a:spcAft>
                <a:spcPts val="0"/>
              </a:spcAft>
              <a:buSzPts val="1120"/>
              <a:buNone/>
              <a:defRPr b="1" sz="1600"/>
            </a:lvl8pPr>
            <a:lvl9pPr indent="-228600" lvl="8" marL="4114800" algn="l">
              <a:lnSpc>
                <a:spcPct val="100000"/>
              </a:lnSpc>
              <a:spcBef>
                <a:spcPts val="600"/>
              </a:spcBef>
              <a:spcAft>
                <a:spcPts val="600"/>
              </a:spcAft>
              <a:buSzPts val="1120"/>
              <a:buNone/>
              <a:defRPr b="1" sz="1600"/>
            </a:lvl9pPr>
          </a:lstStyle>
          <a:p/>
        </p:txBody>
      </p:sp>
      <p:sp>
        <p:nvSpPr>
          <p:cNvPr id="65" name="Google Shape;65;p9"/>
          <p:cNvSpPr txBox="1"/>
          <p:nvPr>
            <p:ph idx="4" type="body"/>
          </p:nvPr>
        </p:nvSpPr>
        <p:spPr>
          <a:xfrm>
            <a:off x="6363167" y="2702103"/>
            <a:ext cx="4779600" cy="3043500"/>
          </a:xfrm>
          <a:prstGeom prst="rect">
            <a:avLst/>
          </a:prstGeom>
          <a:noFill/>
          <a:ln>
            <a:noFill/>
          </a:ln>
          <a:effectLst>
            <a:outerShdw blurRad="25400">
              <a:srgbClr val="000000">
                <a:alpha val="45490"/>
              </a:srgbClr>
            </a:outerShdw>
          </a:effectLst>
        </p:spPr>
        <p:txBody>
          <a:bodyPr anchorCtr="0" anchor="t" bIns="45700" lIns="91425" spcFirstLastPara="1" rIns="91425" wrap="square" tIns="45700">
            <a:normAutofit/>
          </a:bodyPr>
          <a:lstStyle>
            <a:lvl1pPr indent="-308610" lvl="0" marL="457200" algn="l">
              <a:lnSpc>
                <a:spcPct val="110000"/>
              </a:lnSpc>
              <a:spcBef>
                <a:spcPts val="360"/>
              </a:spcBef>
              <a:spcAft>
                <a:spcPts val="0"/>
              </a:spcAft>
              <a:buSzPts val="1260"/>
              <a:buChar char="◈"/>
              <a:defRPr sz="1800"/>
            </a:lvl1pPr>
            <a:lvl2pPr indent="-299719" lvl="1" marL="914400" algn="l">
              <a:lnSpc>
                <a:spcPct val="100000"/>
              </a:lnSpc>
              <a:spcBef>
                <a:spcPts val="600"/>
              </a:spcBef>
              <a:spcAft>
                <a:spcPts val="0"/>
              </a:spcAft>
              <a:buSzPts val="1120"/>
              <a:buChar char="?"/>
              <a:defRPr sz="1600"/>
            </a:lvl2pPr>
            <a:lvl3pPr indent="-290830" lvl="2" marL="1371600" algn="l">
              <a:lnSpc>
                <a:spcPct val="100000"/>
              </a:lnSpc>
              <a:spcBef>
                <a:spcPts val="600"/>
              </a:spcBef>
              <a:spcAft>
                <a:spcPts val="0"/>
              </a:spcAft>
              <a:buSzPts val="980"/>
              <a:buChar char="◈"/>
              <a:defRPr sz="1400"/>
            </a:lvl3pPr>
            <a:lvl4pPr indent="-281939" lvl="3" marL="1828800" algn="l">
              <a:lnSpc>
                <a:spcPct val="100000"/>
              </a:lnSpc>
              <a:spcBef>
                <a:spcPts val="600"/>
              </a:spcBef>
              <a:spcAft>
                <a:spcPts val="0"/>
              </a:spcAft>
              <a:buSzPts val="840"/>
              <a:buChar char="?"/>
              <a:defRPr sz="1200"/>
            </a:lvl4pPr>
            <a:lvl5pPr indent="-281939" lvl="4" marL="2286000" algn="l">
              <a:lnSpc>
                <a:spcPct val="100000"/>
              </a:lnSpc>
              <a:spcBef>
                <a:spcPts val="600"/>
              </a:spcBef>
              <a:spcAft>
                <a:spcPts val="0"/>
              </a:spcAft>
              <a:buSzPts val="840"/>
              <a:buChar char="◈"/>
              <a:defRPr sz="1200"/>
            </a:lvl5pPr>
            <a:lvl6pPr indent="-308610" lvl="5" marL="2743200" algn="l">
              <a:lnSpc>
                <a:spcPct val="100000"/>
              </a:lnSpc>
              <a:spcBef>
                <a:spcPts val="600"/>
              </a:spcBef>
              <a:spcAft>
                <a:spcPts val="0"/>
              </a:spcAft>
              <a:buSzPts val="1260"/>
              <a:buChar char="◈"/>
              <a:defRPr/>
            </a:lvl6pPr>
            <a:lvl7pPr indent="-308610" lvl="6" marL="3200400" algn="l">
              <a:lnSpc>
                <a:spcPct val="100000"/>
              </a:lnSpc>
              <a:spcBef>
                <a:spcPts val="600"/>
              </a:spcBef>
              <a:spcAft>
                <a:spcPts val="0"/>
              </a:spcAft>
              <a:buSzPts val="1260"/>
              <a:buChar char="◈"/>
              <a:defRPr/>
            </a:lvl7pPr>
            <a:lvl8pPr indent="-308609" lvl="7" marL="3657600" algn="l">
              <a:lnSpc>
                <a:spcPct val="100000"/>
              </a:lnSpc>
              <a:spcBef>
                <a:spcPts val="600"/>
              </a:spcBef>
              <a:spcAft>
                <a:spcPts val="0"/>
              </a:spcAft>
              <a:buSzPts val="1260"/>
              <a:buChar char="◈"/>
              <a:defRPr/>
            </a:lvl8pPr>
            <a:lvl9pPr indent="-308609" lvl="8" marL="4114800" algn="l">
              <a:lnSpc>
                <a:spcPct val="100000"/>
              </a:lnSpc>
              <a:spcBef>
                <a:spcPts val="600"/>
              </a:spcBef>
              <a:spcAft>
                <a:spcPts val="600"/>
              </a:spcAft>
              <a:buSzPts val="1260"/>
              <a:buChar char="◈"/>
              <a:defRPr/>
            </a:lvl9pPr>
          </a:lstStyle>
          <a:p/>
        </p:txBody>
      </p:sp>
      <p:sp>
        <p:nvSpPr>
          <p:cNvPr id="66" name="Google Shape;66;p9"/>
          <p:cNvSpPr txBox="1"/>
          <p:nvPr>
            <p:ph idx="10" type="dt"/>
          </p:nvPr>
        </p:nvSpPr>
        <p:spPr>
          <a:xfrm>
            <a:off x="7678736" y="6000749"/>
            <a:ext cx="27432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9"/>
          <p:cNvSpPr txBox="1"/>
          <p:nvPr>
            <p:ph idx="11" type="ftr"/>
          </p:nvPr>
        </p:nvSpPr>
        <p:spPr>
          <a:xfrm>
            <a:off x="913795" y="6000749"/>
            <a:ext cx="66729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9"/>
          <p:cNvSpPr txBox="1"/>
          <p:nvPr>
            <p:ph idx="12" type="sldNum"/>
          </p:nvPr>
        </p:nvSpPr>
        <p:spPr>
          <a:xfrm>
            <a:off x="10514011" y="6000749"/>
            <a:ext cx="7536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rgbClr val="F2F2F2"/>
                </a:solidFill>
                <a:latin typeface="Sorts Mill Goudy"/>
                <a:ea typeface="Sorts Mill Goudy"/>
                <a:cs typeface="Sorts Mill Goudy"/>
                <a:sym typeface="Sorts Mill Goudy"/>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rgbClr val="F2F2F2"/>
                </a:solidFill>
                <a:latin typeface="Sorts Mill Goudy"/>
                <a:ea typeface="Sorts Mill Goudy"/>
                <a:cs typeface="Sorts Mill Goudy"/>
                <a:sym typeface="Sorts Mill Goudy"/>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rgbClr val="F2F2F2"/>
                </a:solidFill>
                <a:latin typeface="Sorts Mill Goudy"/>
                <a:ea typeface="Sorts Mill Goudy"/>
                <a:cs typeface="Sorts Mill Goudy"/>
                <a:sym typeface="Sorts Mill Goudy"/>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rgbClr val="F2F2F2"/>
                </a:solidFill>
                <a:latin typeface="Sorts Mill Goudy"/>
                <a:ea typeface="Sorts Mill Goudy"/>
                <a:cs typeface="Sorts Mill Goudy"/>
                <a:sym typeface="Sorts Mill Goudy"/>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rgbClr val="F2F2F2"/>
                </a:solidFill>
                <a:latin typeface="Sorts Mill Goudy"/>
                <a:ea typeface="Sorts Mill Goudy"/>
                <a:cs typeface="Sorts Mill Goudy"/>
                <a:sym typeface="Sorts Mill Goudy"/>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rgbClr val="F2F2F2"/>
                </a:solidFill>
                <a:latin typeface="Sorts Mill Goudy"/>
                <a:ea typeface="Sorts Mill Goudy"/>
                <a:cs typeface="Sorts Mill Goudy"/>
                <a:sym typeface="Sorts Mill Goudy"/>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rgbClr val="F2F2F2"/>
                </a:solidFill>
                <a:latin typeface="Sorts Mill Goudy"/>
                <a:ea typeface="Sorts Mill Goudy"/>
                <a:cs typeface="Sorts Mill Goudy"/>
                <a:sym typeface="Sorts Mill Goudy"/>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rgbClr val="F2F2F2"/>
                </a:solidFill>
                <a:latin typeface="Sorts Mill Goudy"/>
                <a:ea typeface="Sorts Mill Goudy"/>
                <a:cs typeface="Sorts Mill Goudy"/>
                <a:sym typeface="Sorts Mill Goudy"/>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rgbClr val="F2F2F2"/>
                </a:solidFill>
                <a:latin typeface="Sorts Mill Goudy"/>
                <a:ea typeface="Sorts Mill Goudy"/>
                <a:cs typeface="Sorts Mill Goudy"/>
                <a:sym typeface="Sorts Mill Goudy"/>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9" name="Shape 69"/>
        <p:cNvGrpSpPr/>
        <p:nvPr/>
      </p:nvGrpSpPr>
      <p:grpSpPr>
        <a:xfrm>
          <a:off x="0" y="0"/>
          <a:ext cx="0" cy="0"/>
          <a:chOff x="0" y="0"/>
          <a:chExt cx="0" cy="0"/>
        </a:xfrm>
      </p:grpSpPr>
      <p:sp>
        <p:nvSpPr>
          <p:cNvPr id="70" name="Google Shape;70;p10"/>
          <p:cNvSpPr txBox="1"/>
          <p:nvPr>
            <p:ph type="title"/>
          </p:nvPr>
        </p:nvSpPr>
        <p:spPr>
          <a:xfrm>
            <a:off x="913795" y="609600"/>
            <a:ext cx="10353900" cy="1257300"/>
          </a:xfrm>
          <a:prstGeom prst="rect">
            <a:avLst/>
          </a:prstGeom>
          <a:noFill/>
          <a:ln>
            <a:noFill/>
          </a:ln>
          <a:effectLst>
            <a:outerShdw blurRad="25400">
              <a:srgbClr val="000000">
                <a:alpha val="45490"/>
              </a:srgbClr>
            </a:outerShdw>
          </a:effectLst>
        </p:spPr>
        <p:txBody>
          <a:bodyPr anchorCtr="0" anchor="ctr" bIns="45700" lIns="91425" spcFirstLastPara="1" rIns="91425" wrap="square" tIns="45700">
            <a:normAutofit/>
          </a:bodyPr>
          <a:lstStyle>
            <a:lvl1pPr lvl="0" algn="ctr">
              <a:lnSpc>
                <a:spcPct val="90000"/>
              </a:lnSpc>
              <a:spcBef>
                <a:spcPts val="0"/>
              </a:spcBef>
              <a:spcAft>
                <a:spcPts val="0"/>
              </a:spcAft>
              <a:buClr>
                <a:schemeClr val="lt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0"/>
          <p:cNvSpPr txBox="1"/>
          <p:nvPr>
            <p:ph idx="10" type="dt"/>
          </p:nvPr>
        </p:nvSpPr>
        <p:spPr>
          <a:xfrm>
            <a:off x="7678736" y="6000749"/>
            <a:ext cx="27432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0"/>
          <p:cNvSpPr txBox="1"/>
          <p:nvPr>
            <p:ph idx="11" type="ftr"/>
          </p:nvPr>
        </p:nvSpPr>
        <p:spPr>
          <a:xfrm>
            <a:off x="913795" y="6000749"/>
            <a:ext cx="66729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0"/>
          <p:cNvSpPr txBox="1"/>
          <p:nvPr>
            <p:ph idx="12" type="sldNum"/>
          </p:nvPr>
        </p:nvSpPr>
        <p:spPr>
          <a:xfrm>
            <a:off x="10514011" y="6000749"/>
            <a:ext cx="7536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rgbClr val="F2F2F2"/>
                </a:solidFill>
                <a:latin typeface="Sorts Mill Goudy"/>
                <a:ea typeface="Sorts Mill Goudy"/>
                <a:cs typeface="Sorts Mill Goudy"/>
                <a:sym typeface="Sorts Mill Goudy"/>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rgbClr val="F2F2F2"/>
                </a:solidFill>
                <a:latin typeface="Sorts Mill Goudy"/>
                <a:ea typeface="Sorts Mill Goudy"/>
                <a:cs typeface="Sorts Mill Goudy"/>
                <a:sym typeface="Sorts Mill Goudy"/>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rgbClr val="F2F2F2"/>
                </a:solidFill>
                <a:latin typeface="Sorts Mill Goudy"/>
                <a:ea typeface="Sorts Mill Goudy"/>
                <a:cs typeface="Sorts Mill Goudy"/>
                <a:sym typeface="Sorts Mill Goudy"/>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rgbClr val="F2F2F2"/>
                </a:solidFill>
                <a:latin typeface="Sorts Mill Goudy"/>
                <a:ea typeface="Sorts Mill Goudy"/>
                <a:cs typeface="Sorts Mill Goudy"/>
                <a:sym typeface="Sorts Mill Goudy"/>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rgbClr val="F2F2F2"/>
                </a:solidFill>
                <a:latin typeface="Sorts Mill Goudy"/>
                <a:ea typeface="Sorts Mill Goudy"/>
                <a:cs typeface="Sorts Mill Goudy"/>
                <a:sym typeface="Sorts Mill Goudy"/>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rgbClr val="F2F2F2"/>
                </a:solidFill>
                <a:latin typeface="Sorts Mill Goudy"/>
                <a:ea typeface="Sorts Mill Goudy"/>
                <a:cs typeface="Sorts Mill Goudy"/>
                <a:sym typeface="Sorts Mill Goudy"/>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rgbClr val="F2F2F2"/>
                </a:solidFill>
                <a:latin typeface="Sorts Mill Goudy"/>
                <a:ea typeface="Sorts Mill Goudy"/>
                <a:cs typeface="Sorts Mill Goudy"/>
                <a:sym typeface="Sorts Mill Goudy"/>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rgbClr val="F2F2F2"/>
                </a:solidFill>
                <a:latin typeface="Sorts Mill Goudy"/>
                <a:ea typeface="Sorts Mill Goudy"/>
                <a:cs typeface="Sorts Mill Goudy"/>
                <a:sym typeface="Sorts Mill Goudy"/>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rgbClr val="F2F2F2"/>
                </a:solidFill>
                <a:latin typeface="Sorts Mill Goudy"/>
                <a:ea typeface="Sorts Mill Goudy"/>
                <a:cs typeface="Sorts Mill Goudy"/>
                <a:sym typeface="Sorts Mill Goudy"/>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4" name="Shape 74"/>
        <p:cNvGrpSpPr/>
        <p:nvPr/>
      </p:nvGrpSpPr>
      <p:grpSpPr>
        <a:xfrm>
          <a:off x="0" y="0"/>
          <a:ext cx="0" cy="0"/>
          <a:chOff x="0" y="0"/>
          <a:chExt cx="0" cy="0"/>
        </a:xfrm>
      </p:grpSpPr>
      <p:sp>
        <p:nvSpPr>
          <p:cNvPr id="75" name="Google Shape;75;p11"/>
          <p:cNvSpPr txBox="1"/>
          <p:nvPr>
            <p:ph idx="10" type="dt"/>
          </p:nvPr>
        </p:nvSpPr>
        <p:spPr>
          <a:xfrm>
            <a:off x="7678736" y="6000749"/>
            <a:ext cx="27432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1"/>
          <p:cNvSpPr txBox="1"/>
          <p:nvPr>
            <p:ph idx="11" type="ftr"/>
          </p:nvPr>
        </p:nvSpPr>
        <p:spPr>
          <a:xfrm>
            <a:off x="913795" y="6000749"/>
            <a:ext cx="66729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1"/>
          <p:cNvSpPr txBox="1"/>
          <p:nvPr>
            <p:ph idx="12" type="sldNum"/>
          </p:nvPr>
        </p:nvSpPr>
        <p:spPr>
          <a:xfrm>
            <a:off x="10514011" y="6000749"/>
            <a:ext cx="7536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rgbClr val="F2F2F2"/>
                </a:solidFill>
                <a:latin typeface="Sorts Mill Goudy"/>
                <a:ea typeface="Sorts Mill Goudy"/>
                <a:cs typeface="Sorts Mill Goudy"/>
                <a:sym typeface="Sorts Mill Goudy"/>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rgbClr val="F2F2F2"/>
                </a:solidFill>
                <a:latin typeface="Sorts Mill Goudy"/>
                <a:ea typeface="Sorts Mill Goudy"/>
                <a:cs typeface="Sorts Mill Goudy"/>
                <a:sym typeface="Sorts Mill Goudy"/>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rgbClr val="F2F2F2"/>
                </a:solidFill>
                <a:latin typeface="Sorts Mill Goudy"/>
                <a:ea typeface="Sorts Mill Goudy"/>
                <a:cs typeface="Sorts Mill Goudy"/>
                <a:sym typeface="Sorts Mill Goudy"/>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rgbClr val="F2F2F2"/>
                </a:solidFill>
                <a:latin typeface="Sorts Mill Goudy"/>
                <a:ea typeface="Sorts Mill Goudy"/>
                <a:cs typeface="Sorts Mill Goudy"/>
                <a:sym typeface="Sorts Mill Goudy"/>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rgbClr val="F2F2F2"/>
                </a:solidFill>
                <a:latin typeface="Sorts Mill Goudy"/>
                <a:ea typeface="Sorts Mill Goudy"/>
                <a:cs typeface="Sorts Mill Goudy"/>
                <a:sym typeface="Sorts Mill Goudy"/>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rgbClr val="F2F2F2"/>
                </a:solidFill>
                <a:latin typeface="Sorts Mill Goudy"/>
                <a:ea typeface="Sorts Mill Goudy"/>
                <a:cs typeface="Sorts Mill Goudy"/>
                <a:sym typeface="Sorts Mill Goudy"/>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rgbClr val="F2F2F2"/>
                </a:solidFill>
                <a:latin typeface="Sorts Mill Goudy"/>
                <a:ea typeface="Sorts Mill Goudy"/>
                <a:cs typeface="Sorts Mill Goudy"/>
                <a:sym typeface="Sorts Mill Goudy"/>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rgbClr val="F2F2F2"/>
                </a:solidFill>
                <a:latin typeface="Sorts Mill Goudy"/>
                <a:ea typeface="Sorts Mill Goudy"/>
                <a:cs typeface="Sorts Mill Goudy"/>
                <a:sym typeface="Sorts Mill Goudy"/>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rgbClr val="F2F2F2"/>
                </a:solidFill>
                <a:latin typeface="Sorts Mill Goudy"/>
                <a:ea typeface="Sorts Mill Goudy"/>
                <a:cs typeface="Sorts Mill Goudy"/>
                <a:sym typeface="Sorts Mill Goudy"/>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2.xml"/><Relationship Id="rId10" Type="http://schemas.openxmlformats.org/officeDocument/2006/relationships/slideLayout" Target="../slideLayouts/slideLayout11.xml"/><Relationship Id="rId13" Type="http://schemas.openxmlformats.org/officeDocument/2006/relationships/slideLayout" Target="../slideLayouts/slideLayout14.xml"/><Relationship Id="rId12" Type="http://schemas.openxmlformats.org/officeDocument/2006/relationships/slideLayout" Target="../slideLayouts/slideLayout13.xml"/><Relationship Id="rId1" Type="http://schemas.openxmlformats.org/officeDocument/2006/relationships/image" Target="../media/image6.png"/><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9" Type="http://schemas.openxmlformats.org/officeDocument/2006/relationships/slideLayout" Target="../slideLayouts/slideLayout10.xml"/><Relationship Id="rId15" Type="http://schemas.openxmlformats.org/officeDocument/2006/relationships/slideLayout" Target="../slideLayouts/slideLayout16.xml"/><Relationship Id="rId14" Type="http://schemas.openxmlformats.org/officeDocument/2006/relationships/slideLayout" Target="../slideLayouts/slideLayout15.xml"/><Relationship Id="rId17" Type="http://schemas.openxmlformats.org/officeDocument/2006/relationships/theme" Target="../theme/theme1.xml"/><Relationship Id="rId16" Type="http://schemas.openxmlformats.org/officeDocument/2006/relationships/slideLayout" Target="../slideLayouts/slideLayout17.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913795" y="609600"/>
            <a:ext cx="10353900" cy="1257300"/>
          </a:xfrm>
          <a:prstGeom prst="rect">
            <a:avLst/>
          </a:prstGeom>
          <a:noFill/>
          <a:ln>
            <a:noFill/>
          </a:ln>
          <a:effectLst>
            <a:outerShdw blurRad="25400">
              <a:srgbClr val="000000">
                <a:alpha val="45490"/>
              </a:srgbClr>
            </a:outerShdw>
          </a:effectLst>
        </p:spPr>
        <p:txBody>
          <a:bodyPr anchorCtr="0" anchor="ctr" bIns="45700" lIns="91425" spcFirstLastPara="1" rIns="91425" wrap="square" tIns="45700">
            <a:normAutofit/>
          </a:bodyPr>
          <a:lstStyle>
            <a:lvl1pPr lvl="0" marR="0" rtl="0" algn="ctr">
              <a:lnSpc>
                <a:spcPct val="90000"/>
              </a:lnSpc>
              <a:spcBef>
                <a:spcPts val="0"/>
              </a:spcBef>
              <a:spcAft>
                <a:spcPts val="0"/>
              </a:spcAft>
              <a:buClr>
                <a:schemeClr val="lt2"/>
              </a:buClr>
              <a:buSzPts val="4600"/>
              <a:buFont typeface="Sorts Mill Goudy"/>
              <a:buNone/>
              <a:defRPr b="0" i="0" sz="4600" u="none" cap="none" strike="noStrike">
                <a:solidFill>
                  <a:schemeClr val="lt2"/>
                </a:solidFill>
                <a:latin typeface="Sorts Mill Goudy"/>
                <a:ea typeface="Sorts Mill Goudy"/>
                <a:cs typeface="Sorts Mill Goudy"/>
                <a:sym typeface="Sorts Mill Goudy"/>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9pPr>
          </a:lstStyle>
          <a:p/>
        </p:txBody>
      </p:sp>
      <p:sp>
        <p:nvSpPr>
          <p:cNvPr id="11" name="Google Shape;11;p1"/>
          <p:cNvSpPr txBox="1"/>
          <p:nvPr>
            <p:ph idx="1" type="body"/>
          </p:nvPr>
        </p:nvSpPr>
        <p:spPr>
          <a:xfrm>
            <a:off x="913795" y="2076450"/>
            <a:ext cx="10353900" cy="3714600"/>
          </a:xfrm>
          <a:prstGeom prst="rect">
            <a:avLst/>
          </a:prstGeom>
          <a:noFill/>
          <a:ln>
            <a:noFill/>
          </a:ln>
          <a:effectLst>
            <a:outerShdw blurRad="25400">
              <a:srgbClr val="000000">
                <a:alpha val="45490"/>
              </a:srgbClr>
            </a:outerShdw>
          </a:effectLst>
        </p:spPr>
        <p:txBody>
          <a:bodyPr anchorCtr="0" anchor="t" bIns="45700" lIns="91425" spcFirstLastPara="1" rIns="91425" wrap="square" tIns="45700">
            <a:normAutofit/>
          </a:bodyPr>
          <a:lstStyle>
            <a:lvl1pPr indent="-330835" lvl="0" marL="457200" marR="0" rtl="0" algn="l">
              <a:lnSpc>
                <a:spcPct val="110000"/>
              </a:lnSpc>
              <a:spcBef>
                <a:spcPts val="460"/>
              </a:spcBef>
              <a:spcAft>
                <a:spcPts val="0"/>
              </a:spcAft>
              <a:buClr>
                <a:schemeClr val="lt2"/>
              </a:buClr>
              <a:buSzPts val="1610"/>
              <a:buFont typeface="Noto Sans Symbols"/>
              <a:buChar char="◈"/>
              <a:defRPr b="0" i="0" sz="2300" u="none" cap="none" strike="noStrike">
                <a:solidFill>
                  <a:schemeClr val="lt2"/>
                </a:solidFill>
                <a:latin typeface="Sorts Mill Goudy"/>
                <a:ea typeface="Sorts Mill Goudy"/>
                <a:cs typeface="Sorts Mill Goudy"/>
                <a:sym typeface="Sorts Mill Goudy"/>
              </a:defRPr>
            </a:lvl1pPr>
            <a:lvl2pPr indent="-321944" lvl="1" marL="914400" marR="0" rtl="0" algn="l">
              <a:lnSpc>
                <a:spcPct val="100000"/>
              </a:lnSpc>
              <a:spcBef>
                <a:spcPts val="600"/>
              </a:spcBef>
              <a:spcAft>
                <a:spcPts val="0"/>
              </a:spcAft>
              <a:buClr>
                <a:schemeClr val="lt2"/>
              </a:buClr>
              <a:buSzPts val="1470"/>
              <a:buFont typeface="Noto Sans Symbols"/>
              <a:buChar char="🞚"/>
              <a:defRPr b="0" i="0" sz="2100" u="none" cap="none" strike="noStrike">
                <a:solidFill>
                  <a:schemeClr val="lt2"/>
                </a:solidFill>
                <a:latin typeface="Sorts Mill Goudy"/>
                <a:ea typeface="Sorts Mill Goudy"/>
                <a:cs typeface="Sorts Mill Goudy"/>
                <a:sym typeface="Sorts Mill Goudy"/>
              </a:defRPr>
            </a:lvl2pPr>
            <a:lvl3pPr indent="-308610" lvl="2" marL="1371600" marR="0" rtl="0" algn="l">
              <a:lnSpc>
                <a:spcPct val="100000"/>
              </a:lnSpc>
              <a:spcBef>
                <a:spcPts val="600"/>
              </a:spcBef>
              <a:spcAft>
                <a:spcPts val="0"/>
              </a:spcAft>
              <a:buClr>
                <a:schemeClr val="lt2"/>
              </a:buClr>
              <a:buSzPts val="1260"/>
              <a:buFont typeface="Noto Sans Symbols"/>
              <a:buChar char="◈"/>
              <a:defRPr b="0" i="0" sz="1800" u="none" cap="none" strike="noStrike">
                <a:solidFill>
                  <a:schemeClr val="lt2"/>
                </a:solidFill>
                <a:latin typeface="Sorts Mill Goudy"/>
                <a:ea typeface="Sorts Mill Goudy"/>
                <a:cs typeface="Sorts Mill Goudy"/>
                <a:sym typeface="Sorts Mill Goudy"/>
              </a:defRPr>
            </a:lvl3pPr>
            <a:lvl4pPr indent="-299719" lvl="3" marL="1828800" marR="0" rtl="0" algn="l">
              <a:lnSpc>
                <a:spcPct val="100000"/>
              </a:lnSpc>
              <a:spcBef>
                <a:spcPts val="600"/>
              </a:spcBef>
              <a:spcAft>
                <a:spcPts val="0"/>
              </a:spcAft>
              <a:buClr>
                <a:schemeClr val="lt2"/>
              </a:buClr>
              <a:buSzPts val="1120"/>
              <a:buFont typeface="Noto Sans Symbols"/>
              <a:buChar char="🞚"/>
              <a:defRPr b="0" i="0" sz="1600" u="none" cap="none" strike="noStrike">
                <a:solidFill>
                  <a:schemeClr val="lt2"/>
                </a:solidFill>
                <a:latin typeface="Sorts Mill Goudy"/>
                <a:ea typeface="Sorts Mill Goudy"/>
                <a:cs typeface="Sorts Mill Goudy"/>
                <a:sym typeface="Sorts Mill Goudy"/>
              </a:defRPr>
            </a:lvl4pPr>
            <a:lvl5pPr indent="-299720" lvl="4" marL="2286000" marR="0" rtl="0" algn="l">
              <a:lnSpc>
                <a:spcPct val="100000"/>
              </a:lnSpc>
              <a:spcBef>
                <a:spcPts val="600"/>
              </a:spcBef>
              <a:spcAft>
                <a:spcPts val="0"/>
              </a:spcAft>
              <a:buClr>
                <a:schemeClr val="lt2"/>
              </a:buClr>
              <a:buSzPts val="1120"/>
              <a:buFont typeface="Noto Sans Symbols"/>
              <a:buChar char="◈"/>
              <a:defRPr b="0" i="0" sz="1600" u="none" cap="none" strike="noStrike">
                <a:solidFill>
                  <a:schemeClr val="lt2"/>
                </a:solidFill>
                <a:latin typeface="Sorts Mill Goudy"/>
                <a:ea typeface="Sorts Mill Goudy"/>
                <a:cs typeface="Sorts Mill Goudy"/>
                <a:sym typeface="Sorts Mill Goudy"/>
              </a:defRPr>
            </a:lvl5pPr>
            <a:lvl6pPr indent="-290829" lvl="5" marL="2743200" marR="0" rtl="0" algn="l">
              <a:lnSpc>
                <a:spcPct val="100000"/>
              </a:lnSpc>
              <a:spcBef>
                <a:spcPts val="600"/>
              </a:spcBef>
              <a:spcAft>
                <a:spcPts val="0"/>
              </a:spcAft>
              <a:buClr>
                <a:schemeClr val="lt2"/>
              </a:buClr>
              <a:buSzPts val="980"/>
              <a:buFont typeface="Noto Sans Symbols"/>
              <a:buChar char="◈"/>
              <a:defRPr b="0" i="0" sz="1400" u="none" cap="none" strike="noStrike">
                <a:solidFill>
                  <a:schemeClr val="lt2"/>
                </a:solidFill>
                <a:latin typeface="Sorts Mill Goudy"/>
                <a:ea typeface="Sorts Mill Goudy"/>
                <a:cs typeface="Sorts Mill Goudy"/>
                <a:sym typeface="Sorts Mill Goudy"/>
              </a:defRPr>
            </a:lvl6pPr>
            <a:lvl7pPr indent="-290829" lvl="6" marL="3200400" marR="0" rtl="0" algn="l">
              <a:lnSpc>
                <a:spcPct val="100000"/>
              </a:lnSpc>
              <a:spcBef>
                <a:spcPts val="600"/>
              </a:spcBef>
              <a:spcAft>
                <a:spcPts val="0"/>
              </a:spcAft>
              <a:buClr>
                <a:schemeClr val="lt2"/>
              </a:buClr>
              <a:buSzPts val="980"/>
              <a:buFont typeface="Noto Sans Symbols"/>
              <a:buChar char="◈"/>
              <a:defRPr b="0" i="0" sz="1400" u="none" cap="none" strike="noStrike">
                <a:solidFill>
                  <a:schemeClr val="lt2"/>
                </a:solidFill>
                <a:latin typeface="Sorts Mill Goudy"/>
                <a:ea typeface="Sorts Mill Goudy"/>
                <a:cs typeface="Sorts Mill Goudy"/>
                <a:sym typeface="Sorts Mill Goudy"/>
              </a:defRPr>
            </a:lvl7pPr>
            <a:lvl8pPr indent="-290829" lvl="7" marL="3657600" marR="0" rtl="0" algn="l">
              <a:lnSpc>
                <a:spcPct val="100000"/>
              </a:lnSpc>
              <a:spcBef>
                <a:spcPts val="600"/>
              </a:spcBef>
              <a:spcAft>
                <a:spcPts val="0"/>
              </a:spcAft>
              <a:buClr>
                <a:schemeClr val="lt2"/>
              </a:buClr>
              <a:buSzPts val="980"/>
              <a:buFont typeface="Noto Sans Symbols"/>
              <a:buChar char="◈"/>
              <a:defRPr b="0" i="0" sz="1400" u="none" cap="none" strike="noStrike">
                <a:solidFill>
                  <a:schemeClr val="lt2"/>
                </a:solidFill>
                <a:latin typeface="Sorts Mill Goudy"/>
                <a:ea typeface="Sorts Mill Goudy"/>
                <a:cs typeface="Sorts Mill Goudy"/>
                <a:sym typeface="Sorts Mill Goudy"/>
              </a:defRPr>
            </a:lvl8pPr>
            <a:lvl9pPr indent="-290829" lvl="8" marL="4114800" marR="0" rtl="0" algn="l">
              <a:lnSpc>
                <a:spcPct val="100000"/>
              </a:lnSpc>
              <a:spcBef>
                <a:spcPts val="600"/>
              </a:spcBef>
              <a:spcAft>
                <a:spcPts val="600"/>
              </a:spcAft>
              <a:buClr>
                <a:schemeClr val="lt2"/>
              </a:buClr>
              <a:buSzPts val="980"/>
              <a:buFont typeface="Noto Sans Symbols"/>
              <a:buChar char="◈"/>
              <a:defRPr b="0" i="0" sz="1400" u="none" cap="none" strike="noStrike">
                <a:solidFill>
                  <a:schemeClr val="lt2"/>
                </a:solidFill>
                <a:latin typeface="Sorts Mill Goudy"/>
                <a:ea typeface="Sorts Mill Goudy"/>
                <a:cs typeface="Sorts Mill Goudy"/>
                <a:sym typeface="Sorts Mill Goudy"/>
              </a:defRPr>
            </a:lvl9pPr>
          </a:lstStyle>
          <a:p/>
        </p:txBody>
      </p:sp>
      <p:sp>
        <p:nvSpPr>
          <p:cNvPr id="12" name="Google Shape;12;p1"/>
          <p:cNvSpPr txBox="1"/>
          <p:nvPr>
            <p:ph idx="10" type="dt"/>
          </p:nvPr>
        </p:nvSpPr>
        <p:spPr>
          <a:xfrm>
            <a:off x="7678736" y="6000749"/>
            <a:ext cx="2743200" cy="365100"/>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100" u="none" cap="none" strike="noStrike">
                <a:solidFill>
                  <a:srgbClr val="F2F2F2"/>
                </a:solidFill>
                <a:latin typeface="Sorts Mill Goudy"/>
                <a:ea typeface="Sorts Mill Goudy"/>
                <a:cs typeface="Sorts Mill Goudy"/>
                <a:sym typeface="Sorts Mill Goudy"/>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Sorts Mill Goudy"/>
                <a:ea typeface="Sorts Mill Goudy"/>
                <a:cs typeface="Sorts Mill Goudy"/>
                <a:sym typeface="Sorts Mill Goudy"/>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Sorts Mill Goudy"/>
                <a:ea typeface="Sorts Mill Goudy"/>
                <a:cs typeface="Sorts Mill Goudy"/>
                <a:sym typeface="Sorts Mill Goudy"/>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Sorts Mill Goudy"/>
                <a:ea typeface="Sorts Mill Goudy"/>
                <a:cs typeface="Sorts Mill Goudy"/>
                <a:sym typeface="Sorts Mill Goudy"/>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Sorts Mill Goudy"/>
                <a:ea typeface="Sorts Mill Goudy"/>
                <a:cs typeface="Sorts Mill Goudy"/>
                <a:sym typeface="Sorts Mill Goudy"/>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Sorts Mill Goudy"/>
                <a:ea typeface="Sorts Mill Goudy"/>
                <a:cs typeface="Sorts Mill Goudy"/>
                <a:sym typeface="Sorts Mill Goudy"/>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Sorts Mill Goudy"/>
                <a:ea typeface="Sorts Mill Goudy"/>
                <a:cs typeface="Sorts Mill Goudy"/>
                <a:sym typeface="Sorts Mill Goudy"/>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Sorts Mill Goudy"/>
                <a:ea typeface="Sorts Mill Goudy"/>
                <a:cs typeface="Sorts Mill Goudy"/>
                <a:sym typeface="Sorts Mill Goudy"/>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Sorts Mill Goudy"/>
                <a:ea typeface="Sorts Mill Goudy"/>
                <a:cs typeface="Sorts Mill Goudy"/>
                <a:sym typeface="Sorts Mill Goudy"/>
              </a:defRPr>
            </a:lvl9pPr>
          </a:lstStyle>
          <a:p/>
        </p:txBody>
      </p:sp>
      <p:sp>
        <p:nvSpPr>
          <p:cNvPr id="13" name="Google Shape;13;p1"/>
          <p:cNvSpPr txBox="1"/>
          <p:nvPr>
            <p:ph idx="11" type="ftr"/>
          </p:nvPr>
        </p:nvSpPr>
        <p:spPr>
          <a:xfrm>
            <a:off x="913795" y="6000749"/>
            <a:ext cx="66729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100" u="none" cap="none" strike="noStrike">
                <a:solidFill>
                  <a:srgbClr val="F2F2F2"/>
                </a:solidFill>
                <a:latin typeface="Sorts Mill Goudy"/>
                <a:ea typeface="Sorts Mill Goudy"/>
                <a:cs typeface="Sorts Mill Goudy"/>
                <a:sym typeface="Sorts Mill Goudy"/>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Sorts Mill Goudy"/>
                <a:ea typeface="Sorts Mill Goudy"/>
                <a:cs typeface="Sorts Mill Goudy"/>
                <a:sym typeface="Sorts Mill Goudy"/>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Sorts Mill Goudy"/>
                <a:ea typeface="Sorts Mill Goudy"/>
                <a:cs typeface="Sorts Mill Goudy"/>
                <a:sym typeface="Sorts Mill Goudy"/>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Sorts Mill Goudy"/>
                <a:ea typeface="Sorts Mill Goudy"/>
                <a:cs typeface="Sorts Mill Goudy"/>
                <a:sym typeface="Sorts Mill Goudy"/>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Sorts Mill Goudy"/>
                <a:ea typeface="Sorts Mill Goudy"/>
                <a:cs typeface="Sorts Mill Goudy"/>
                <a:sym typeface="Sorts Mill Goudy"/>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Sorts Mill Goudy"/>
                <a:ea typeface="Sorts Mill Goudy"/>
                <a:cs typeface="Sorts Mill Goudy"/>
                <a:sym typeface="Sorts Mill Goudy"/>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Sorts Mill Goudy"/>
                <a:ea typeface="Sorts Mill Goudy"/>
                <a:cs typeface="Sorts Mill Goudy"/>
                <a:sym typeface="Sorts Mill Goudy"/>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Sorts Mill Goudy"/>
                <a:ea typeface="Sorts Mill Goudy"/>
                <a:cs typeface="Sorts Mill Goudy"/>
                <a:sym typeface="Sorts Mill Goudy"/>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Sorts Mill Goudy"/>
                <a:ea typeface="Sorts Mill Goudy"/>
                <a:cs typeface="Sorts Mill Goudy"/>
                <a:sym typeface="Sorts Mill Goudy"/>
              </a:defRPr>
            </a:lvl9pPr>
          </a:lstStyle>
          <a:p/>
        </p:txBody>
      </p:sp>
      <p:sp>
        <p:nvSpPr>
          <p:cNvPr id="14" name="Google Shape;14;p1"/>
          <p:cNvSpPr txBox="1"/>
          <p:nvPr>
            <p:ph idx="12" type="sldNum"/>
          </p:nvPr>
        </p:nvSpPr>
        <p:spPr>
          <a:xfrm>
            <a:off x="10514011" y="6000749"/>
            <a:ext cx="75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100"/>
              <a:buFont typeface="Arial"/>
              <a:buNone/>
              <a:defRPr b="0" i="0" sz="1100" u="none" cap="none" strike="noStrike">
                <a:solidFill>
                  <a:srgbClr val="F2F2F2"/>
                </a:solidFill>
                <a:latin typeface="Sorts Mill Goudy"/>
                <a:ea typeface="Sorts Mill Goudy"/>
                <a:cs typeface="Sorts Mill Goudy"/>
                <a:sym typeface="Sorts Mill Goudy"/>
              </a:defRPr>
            </a:lvl1pPr>
            <a:lvl2pPr indent="0" lvl="1" marL="0" marR="0" rtl="0" algn="r">
              <a:lnSpc>
                <a:spcPct val="100000"/>
              </a:lnSpc>
              <a:spcBef>
                <a:spcPts val="0"/>
              </a:spcBef>
              <a:spcAft>
                <a:spcPts val="0"/>
              </a:spcAft>
              <a:buClr>
                <a:srgbClr val="000000"/>
              </a:buClr>
              <a:buSzPts val="1100"/>
              <a:buFont typeface="Arial"/>
              <a:buNone/>
              <a:defRPr b="0" i="0" sz="1100" u="none" cap="none" strike="noStrike">
                <a:solidFill>
                  <a:srgbClr val="F2F2F2"/>
                </a:solidFill>
                <a:latin typeface="Sorts Mill Goudy"/>
                <a:ea typeface="Sorts Mill Goudy"/>
                <a:cs typeface="Sorts Mill Goudy"/>
                <a:sym typeface="Sorts Mill Goudy"/>
              </a:defRPr>
            </a:lvl2pPr>
            <a:lvl3pPr indent="0" lvl="2" marL="0" marR="0" rtl="0" algn="r">
              <a:lnSpc>
                <a:spcPct val="100000"/>
              </a:lnSpc>
              <a:spcBef>
                <a:spcPts val="0"/>
              </a:spcBef>
              <a:spcAft>
                <a:spcPts val="0"/>
              </a:spcAft>
              <a:buClr>
                <a:srgbClr val="000000"/>
              </a:buClr>
              <a:buSzPts val="1100"/>
              <a:buFont typeface="Arial"/>
              <a:buNone/>
              <a:defRPr b="0" i="0" sz="1100" u="none" cap="none" strike="noStrike">
                <a:solidFill>
                  <a:srgbClr val="F2F2F2"/>
                </a:solidFill>
                <a:latin typeface="Sorts Mill Goudy"/>
                <a:ea typeface="Sorts Mill Goudy"/>
                <a:cs typeface="Sorts Mill Goudy"/>
                <a:sym typeface="Sorts Mill Goudy"/>
              </a:defRPr>
            </a:lvl3pPr>
            <a:lvl4pPr indent="0" lvl="3" marL="0" marR="0" rtl="0" algn="r">
              <a:lnSpc>
                <a:spcPct val="100000"/>
              </a:lnSpc>
              <a:spcBef>
                <a:spcPts val="0"/>
              </a:spcBef>
              <a:spcAft>
                <a:spcPts val="0"/>
              </a:spcAft>
              <a:buClr>
                <a:srgbClr val="000000"/>
              </a:buClr>
              <a:buSzPts val="1100"/>
              <a:buFont typeface="Arial"/>
              <a:buNone/>
              <a:defRPr b="0" i="0" sz="1100" u="none" cap="none" strike="noStrike">
                <a:solidFill>
                  <a:srgbClr val="F2F2F2"/>
                </a:solidFill>
                <a:latin typeface="Sorts Mill Goudy"/>
                <a:ea typeface="Sorts Mill Goudy"/>
                <a:cs typeface="Sorts Mill Goudy"/>
                <a:sym typeface="Sorts Mill Goudy"/>
              </a:defRPr>
            </a:lvl4pPr>
            <a:lvl5pPr indent="0" lvl="4" marL="0" marR="0" rtl="0" algn="r">
              <a:lnSpc>
                <a:spcPct val="100000"/>
              </a:lnSpc>
              <a:spcBef>
                <a:spcPts val="0"/>
              </a:spcBef>
              <a:spcAft>
                <a:spcPts val="0"/>
              </a:spcAft>
              <a:buClr>
                <a:srgbClr val="000000"/>
              </a:buClr>
              <a:buSzPts val="1100"/>
              <a:buFont typeface="Arial"/>
              <a:buNone/>
              <a:defRPr b="0" i="0" sz="1100" u="none" cap="none" strike="noStrike">
                <a:solidFill>
                  <a:srgbClr val="F2F2F2"/>
                </a:solidFill>
                <a:latin typeface="Sorts Mill Goudy"/>
                <a:ea typeface="Sorts Mill Goudy"/>
                <a:cs typeface="Sorts Mill Goudy"/>
                <a:sym typeface="Sorts Mill Goudy"/>
              </a:defRPr>
            </a:lvl5pPr>
            <a:lvl6pPr indent="0" lvl="5" marL="0" marR="0" rtl="0" algn="r">
              <a:lnSpc>
                <a:spcPct val="100000"/>
              </a:lnSpc>
              <a:spcBef>
                <a:spcPts val="0"/>
              </a:spcBef>
              <a:spcAft>
                <a:spcPts val="0"/>
              </a:spcAft>
              <a:buClr>
                <a:srgbClr val="000000"/>
              </a:buClr>
              <a:buSzPts val="1100"/>
              <a:buFont typeface="Arial"/>
              <a:buNone/>
              <a:defRPr b="0" i="0" sz="1100" u="none" cap="none" strike="noStrike">
                <a:solidFill>
                  <a:srgbClr val="F2F2F2"/>
                </a:solidFill>
                <a:latin typeface="Sorts Mill Goudy"/>
                <a:ea typeface="Sorts Mill Goudy"/>
                <a:cs typeface="Sorts Mill Goudy"/>
                <a:sym typeface="Sorts Mill Goudy"/>
              </a:defRPr>
            </a:lvl6pPr>
            <a:lvl7pPr indent="0" lvl="6" marL="0" marR="0" rtl="0" algn="r">
              <a:lnSpc>
                <a:spcPct val="100000"/>
              </a:lnSpc>
              <a:spcBef>
                <a:spcPts val="0"/>
              </a:spcBef>
              <a:spcAft>
                <a:spcPts val="0"/>
              </a:spcAft>
              <a:buClr>
                <a:srgbClr val="000000"/>
              </a:buClr>
              <a:buSzPts val="1100"/>
              <a:buFont typeface="Arial"/>
              <a:buNone/>
              <a:defRPr b="0" i="0" sz="1100" u="none" cap="none" strike="noStrike">
                <a:solidFill>
                  <a:srgbClr val="F2F2F2"/>
                </a:solidFill>
                <a:latin typeface="Sorts Mill Goudy"/>
                <a:ea typeface="Sorts Mill Goudy"/>
                <a:cs typeface="Sorts Mill Goudy"/>
                <a:sym typeface="Sorts Mill Goudy"/>
              </a:defRPr>
            </a:lvl7pPr>
            <a:lvl8pPr indent="0" lvl="7" marL="0" marR="0" rtl="0" algn="r">
              <a:lnSpc>
                <a:spcPct val="100000"/>
              </a:lnSpc>
              <a:spcBef>
                <a:spcPts val="0"/>
              </a:spcBef>
              <a:spcAft>
                <a:spcPts val="0"/>
              </a:spcAft>
              <a:buClr>
                <a:srgbClr val="000000"/>
              </a:buClr>
              <a:buSzPts val="1100"/>
              <a:buFont typeface="Arial"/>
              <a:buNone/>
              <a:defRPr b="0" i="0" sz="1100" u="none" cap="none" strike="noStrike">
                <a:solidFill>
                  <a:srgbClr val="F2F2F2"/>
                </a:solidFill>
                <a:latin typeface="Sorts Mill Goudy"/>
                <a:ea typeface="Sorts Mill Goudy"/>
                <a:cs typeface="Sorts Mill Goudy"/>
                <a:sym typeface="Sorts Mill Goudy"/>
              </a:defRPr>
            </a:lvl8pPr>
            <a:lvl9pPr indent="0" lvl="8" marL="0" marR="0" rtl="0" algn="r">
              <a:lnSpc>
                <a:spcPct val="100000"/>
              </a:lnSpc>
              <a:spcBef>
                <a:spcPts val="0"/>
              </a:spcBef>
              <a:spcAft>
                <a:spcPts val="0"/>
              </a:spcAft>
              <a:buClr>
                <a:srgbClr val="000000"/>
              </a:buClr>
              <a:buSzPts val="1100"/>
              <a:buFont typeface="Arial"/>
              <a:buNone/>
              <a:defRPr b="0" i="0" sz="1100" u="none" cap="none" strike="noStrike">
                <a:solidFill>
                  <a:srgbClr val="F2F2F2"/>
                </a:solidFill>
                <a:latin typeface="Sorts Mill Goudy"/>
                <a:ea typeface="Sorts Mill Goudy"/>
                <a:cs typeface="Sorts Mill Goudy"/>
                <a:sym typeface="Sorts Mill Goudy"/>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27" name="Shape 27"/>
        <p:cNvGrpSpPr/>
        <p:nvPr/>
      </p:nvGrpSpPr>
      <p:grpSpPr>
        <a:xfrm>
          <a:off x="0" y="0"/>
          <a:ext cx="0" cy="0"/>
          <a:chOff x="0" y="0"/>
          <a:chExt cx="0" cy="0"/>
        </a:xfrm>
      </p:grpSpPr>
      <p:sp>
        <p:nvSpPr>
          <p:cNvPr id="28" name="Google Shape;28;p4"/>
          <p:cNvSpPr txBox="1"/>
          <p:nvPr>
            <p:ph type="title"/>
          </p:nvPr>
        </p:nvSpPr>
        <p:spPr>
          <a:xfrm>
            <a:off x="913795" y="609600"/>
            <a:ext cx="10353900" cy="1257300"/>
          </a:xfrm>
          <a:prstGeom prst="rect">
            <a:avLst/>
          </a:prstGeom>
          <a:noFill/>
          <a:ln>
            <a:noFill/>
          </a:ln>
          <a:effectLst>
            <a:outerShdw blurRad="25400">
              <a:srgbClr val="000000">
                <a:alpha val="45490"/>
              </a:srgbClr>
            </a:outerShdw>
          </a:effectLst>
        </p:spPr>
        <p:txBody>
          <a:bodyPr anchorCtr="0" anchor="ctr" bIns="45700" lIns="91425" spcFirstLastPara="1" rIns="91425" wrap="square" tIns="45700">
            <a:normAutofit/>
          </a:bodyPr>
          <a:lstStyle>
            <a:lvl1pPr lvl="0" marR="0" rtl="0" algn="ctr">
              <a:lnSpc>
                <a:spcPct val="90000"/>
              </a:lnSpc>
              <a:spcBef>
                <a:spcPts val="0"/>
              </a:spcBef>
              <a:spcAft>
                <a:spcPts val="0"/>
              </a:spcAft>
              <a:buClr>
                <a:schemeClr val="lt2"/>
              </a:buClr>
              <a:buSzPts val="4600"/>
              <a:buFont typeface="Sorts Mill Goudy"/>
              <a:buNone/>
              <a:defRPr b="0" i="0" sz="4600" u="none" cap="none" strike="noStrike">
                <a:solidFill>
                  <a:schemeClr val="lt2"/>
                </a:solidFill>
                <a:latin typeface="Sorts Mill Goudy"/>
                <a:ea typeface="Sorts Mill Goudy"/>
                <a:cs typeface="Sorts Mill Goudy"/>
                <a:sym typeface="Sorts Mill Goudy"/>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9pPr>
          </a:lstStyle>
          <a:p/>
        </p:txBody>
      </p:sp>
      <p:sp>
        <p:nvSpPr>
          <p:cNvPr id="29" name="Google Shape;29;p4"/>
          <p:cNvSpPr txBox="1"/>
          <p:nvPr>
            <p:ph idx="1" type="body"/>
          </p:nvPr>
        </p:nvSpPr>
        <p:spPr>
          <a:xfrm>
            <a:off x="913795" y="2076450"/>
            <a:ext cx="10353900" cy="3714600"/>
          </a:xfrm>
          <a:prstGeom prst="rect">
            <a:avLst/>
          </a:prstGeom>
          <a:noFill/>
          <a:ln>
            <a:noFill/>
          </a:ln>
          <a:effectLst>
            <a:outerShdw blurRad="25400">
              <a:srgbClr val="000000">
                <a:alpha val="45490"/>
              </a:srgbClr>
            </a:outerShdw>
          </a:effectLst>
        </p:spPr>
        <p:txBody>
          <a:bodyPr anchorCtr="0" anchor="t" bIns="45700" lIns="91425" spcFirstLastPara="1" rIns="91425" wrap="square" tIns="45700">
            <a:normAutofit/>
          </a:bodyPr>
          <a:lstStyle>
            <a:lvl1pPr indent="-330835" lvl="0" marL="457200" marR="0" rtl="0" algn="l">
              <a:lnSpc>
                <a:spcPct val="110000"/>
              </a:lnSpc>
              <a:spcBef>
                <a:spcPts val="460"/>
              </a:spcBef>
              <a:spcAft>
                <a:spcPts val="0"/>
              </a:spcAft>
              <a:buClr>
                <a:schemeClr val="lt2"/>
              </a:buClr>
              <a:buSzPts val="1610"/>
              <a:buFont typeface="Noto Sans Symbols"/>
              <a:buChar char="◈"/>
              <a:defRPr b="0" i="0" sz="2300" u="none" cap="none" strike="noStrike">
                <a:solidFill>
                  <a:schemeClr val="lt2"/>
                </a:solidFill>
                <a:latin typeface="Sorts Mill Goudy"/>
                <a:ea typeface="Sorts Mill Goudy"/>
                <a:cs typeface="Sorts Mill Goudy"/>
                <a:sym typeface="Sorts Mill Goudy"/>
              </a:defRPr>
            </a:lvl1pPr>
            <a:lvl2pPr indent="-321944" lvl="1" marL="914400" marR="0" rtl="0" algn="l">
              <a:lnSpc>
                <a:spcPct val="100000"/>
              </a:lnSpc>
              <a:spcBef>
                <a:spcPts val="600"/>
              </a:spcBef>
              <a:spcAft>
                <a:spcPts val="0"/>
              </a:spcAft>
              <a:buClr>
                <a:schemeClr val="lt2"/>
              </a:buClr>
              <a:buSzPts val="1470"/>
              <a:buFont typeface="Noto Sans Symbols"/>
              <a:buChar char="🞚"/>
              <a:defRPr b="0" i="0" sz="2100" u="none" cap="none" strike="noStrike">
                <a:solidFill>
                  <a:schemeClr val="lt2"/>
                </a:solidFill>
                <a:latin typeface="Sorts Mill Goudy"/>
                <a:ea typeface="Sorts Mill Goudy"/>
                <a:cs typeface="Sorts Mill Goudy"/>
                <a:sym typeface="Sorts Mill Goudy"/>
              </a:defRPr>
            </a:lvl2pPr>
            <a:lvl3pPr indent="-308610" lvl="2" marL="1371600" marR="0" rtl="0" algn="l">
              <a:lnSpc>
                <a:spcPct val="100000"/>
              </a:lnSpc>
              <a:spcBef>
                <a:spcPts val="600"/>
              </a:spcBef>
              <a:spcAft>
                <a:spcPts val="0"/>
              </a:spcAft>
              <a:buClr>
                <a:schemeClr val="lt2"/>
              </a:buClr>
              <a:buSzPts val="1260"/>
              <a:buFont typeface="Noto Sans Symbols"/>
              <a:buChar char="◈"/>
              <a:defRPr b="0" i="0" sz="1800" u="none" cap="none" strike="noStrike">
                <a:solidFill>
                  <a:schemeClr val="lt2"/>
                </a:solidFill>
                <a:latin typeface="Sorts Mill Goudy"/>
                <a:ea typeface="Sorts Mill Goudy"/>
                <a:cs typeface="Sorts Mill Goudy"/>
                <a:sym typeface="Sorts Mill Goudy"/>
              </a:defRPr>
            </a:lvl3pPr>
            <a:lvl4pPr indent="-299719" lvl="3" marL="1828800" marR="0" rtl="0" algn="l">
              <a:lnSpc>
                <a:spcPct val="100000"/>
              </a:lnSpc>
              <a:spcBef>
                <a:spcPts val="600"/>
              </a:spcBef>
              <a:spcAft>
                <a:spcPts val="0"/>
              </a:spcAft>
              <a:buClr>
                <a:schemeClr val="lt2"/>
              </a:buClr>
              <a:buSzPts val="1120"/>
              <a:buFont typeface="Noto Sans Symbols"/>
              <a:buChar char="🞚"/>
              <a:defRPr b="0" i="0" sz="1600" u="none" cap="none" strike="noStrike">
                <a:solidFill>
                  <a:schemeClr val="lt2"/>
                </a:solidFill>
                <a:latin typeface="Sorts Mill Goudy"/>
                <a:ea typeface="Sorts Mill Goudy"/>
                <a:cs typeface="Sorts Mill Goudy"/>
                <a:sym typeface="Sorts Mill Goudy"/>
              </a:defRPr>
            </a:lvl4pPr>
            <a:lvl5pPr indent="-299720" lvl="4" marL="2286000" marR="0" rtl="0" algn="l">
              <a:lnSpc>
                <a:spcPct val="100000"/>
              </a:lnSpc>
              <a:spcBef>
                <a:spcPts val="600"/>
              </a:spcBef>
              <a:spcAft>
                <a:spcPts val="0"/>
              </a:spcAft>
              <a:buClr>
                <a:schemeClr val="lt2"/>
              </a:buClr>
              <a:buSzPts val="1120"/>
              <a:buFont typeface="Noto Sans Symbols"/>
              <a:buChar char="◈"/>
              <a:defRPr b="0" i="0" sz="1600" u="none" cap="none" strike="noStrike">
                <a:solidFill>
                  <a:schemeClr val="lt2"/>
                </a:solidFill>
                <a:latin typeface="Sorts Mill Goudy"/>
                <a:ea typeface="Sorts Mill Goudy"/>
                <a:cs typeface="Sorts Mill Goudy"/>
                <a:sym typeface="Sorts Mill Goudy"/>
              </a:defRPr>
            </a:lvl5pPr>
            <a:lvl6pPr indent="-290829" lvl="5" marL="2743200" marR="0" rtl="0" algn="l">
              <a:lnSpc>
                <a:spcPct val="100000"/>
              </a:lnSpc>
              <a:spcBef>
                <a:spcPts val="600"/>
              </a:spcBef>
              <a:spcAft>
                <a:spcPts val="0"/>
              </a:spcAft>
              <a:buClr>
                <a:schemeClr val="lt2"/>
              </a:buClr>
              <a:buSzPts val="980"/>
              <a:buFont typeface="Noto Sans Symbols"/>
              <a:buChar char="◈"/>
              <a:defRPr b="0" i="0" sz="1400" u="none" cap="none" strike="noStrike">
                <a:solidFill>
                  <a:schemeClr val="lt2"/>
                </a:solidFill>
                <a:latin typeface="Sorts Mill Goudy"/>
                <a:ea typeface="Sorts Mill Goudy"/>
                <a:cs typeface="Sorts Mill Goudy"/>
                <a:sym typeface="Sorts Mill Goudy"/>
              </a:defRPr>
            </a:lvl6pPr>
            <a:lvl7pPr indent="-290829" lvl="6" marL="3200400" marR="0" rtl="0" algn="l">
              <a:lnSpc>
                <a:spcPct val="100000"/>
              </a:lnSpc>
              <a:spcBef>
                <a:spcPts val="600"/>
              </a:spcBef>
              <a:spcAft>
                <a:spcPts val="0"/>
              </a:spcAft>
              <a:buClr>
                <a:schemeClr val="lt2"/>
              </a:buClr>
              <a:buSzPts val="980"/>
              <a:buFont typeface="Noto Sans Symbols"/>
              <a:buChar char="◈"/>
              <a:defRPr b="0" i="0" sz="1400" u="none" cap="none" strike="noStrike">
                <a:solidFill>
                  <a:schemeClr val="lt2"/>
                </a:solidFill>
                <a:latin typeface="Sorts Mill Goudy"/>
                <a:ea typeface="Sorts Mill Goudy"/>
                <a:cs typeface="Sorts Mill Goudy"/>
                <a:sym typeface="Sorts Mill Goudy"/>
              </a:defRPr>
            </a:lvl7pPr>
            <a:lvl8pPr indent="-290829" lvl="7" marL="3657600" marR="0" rtl="0" algn="l">
              <a:lnSpc>
                <a:spcPct val="100000"/>
              </a:lnSpc>
              <a:spcBef>
                <a:spcPts val="600"/>
              </a:spcBef>
              <a:spcAft>
                <a:spcPts val="0"/>
              </a:spcAft>
              <a:buClr>
                <a:schemeClr val="lt2"/>
              </a:buClr>
              <a:buSzPts val="980"/>
              <a:buFont typeface="Noto Sans Symbols"/>
              <a:buChar char="◈"/>
              <a:defRPr b="0" i="0" sz="1400" u="none" cap="none" strike="noStrike">
                <a:solidFill>
                  <a:schemeClr val="lt2"/>
                </a:solidFill>
                <a:latin typeface="Sorts Mill Goudy"/>
                <a:ea typeface="Sorts Mill Goudy"/>
                <a:cs typeface="Sorts Mill Goudy"/>
                <a:sym typeface="Sorts Mill Goudy"/>
              </a:defRPr>
            </a:lvl8pPr>
            <a:lvl9pPr indent="-290829" lvl="8" marL="4114800" marR="0" rtl="0" algn="l">
              <a:lnSpc>
                <a:spcPct val="100000"/>
              </a:lnSpc>
              <a:spcBef>
                <a:spcPts val="600"/>
              </a:spcBef>
              <a:spcAft>
                <a:spcPts val="600"/>
              </a:spcAft>
              <a:buClr>
                <a:schemeClr val="lt2"/>
              </a:buClr>
              <a:buSzPts val="980"/>
              <a:buFont typeface="Noto Sans Symbols"/>
              <a:buChar char="◈"/>
              <a:defRPr b="0" i="0" sz="1400" u="none" cap="none" strike="noStrike">
                <a:solidFill>
                  <a:schemeClr val="lt2"/>
                </a:solidFill>
                <a:latin typeface="Sorts Mill Goudy"/>
                <a:ea typeface="Sorts Mill Goudy"/>
                <a:cs typeface="Sorts Mill Goudy"/>
                <a:sym typeface="Sorts Mill Goudy"/>
              </a:defRPr>
            </a:lvl9pPr>
          </a:lstStyle>
          <a:p/>
        </p:txBody>
      </p:sp>
      <p:sp>
        <p:nvSpPr>
          <p:cNvPr id="30" name="Google Shape;30;p4"/>
          <p:cNvSpPr txBox="1"/>
          <p:nvPr>
            <p:ph idx="10" type="dt"/>
          </p:nvPr>
        </p:nvSpPr>
        <p:spPr>
          <a:xfrm>
            <a:off x="7678736" y="6000749"/>
            <a:ext cx="2743200" cy="365100"/>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100" u="none" cap="none" strike="noStrike">
                <a:solidFill>
                  <a:srgbClr val="F2F2F2"/>
                </a:solidFill>
                <a:latin typeface="Sorts Mill Goudy"/>
                <a:ea typeface="Sorts Mill Goudy"/>
                <a:cs typeface="Sorts Mill Goudy"/>
                <a:sym typeface="Sorts Mill Goudy"/>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Sorts Mill Goudy"/>
                <a:ea typeface="Sorts Mill Goudy"/>
                <a:cs typeface="Sorts Mill Goudy"/>
                <a:sym typeface="Sorts Mill Goudy"/>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Sorts Mill Goudy"/>
                <a:ea typeface="Sorts Mill Goudy"/>
                <a:cs typeface="Sorts Mill Goudy"/>
                <a:sym typeface="Sorts Mill Goudy"/>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Sorts Mill Goudy"/>
                <a:ea typeface="Sorts Mill Goudy"/>
                <a:cs typeface="Sorts Mill Goudy"/>
                <a:sym typeface="Sorts Mill Goudy"/>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Sorts Mill Goudy"/>
                <a:ea typeface="Sorts Mill Goudy"/>
                <a:cs typeface="Sorts Mill Goudy"/>
                <a:sym typeface="Sorts Mill Goudy"/>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Sorts Mill Goudy"/>
                <a:ea typeface="Sorts Mill Goudy"/>
                <a:cs typeface="Sorts Mill Goudy"/>
                <a:sym typeface="Sorts Mill Goudy"/>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Sorts Mill Goudy"/>
                <a:ea typeface="Sorts Mill Goudy"/>
                <a:cs typeface="Sorts Mill Goudy"/>
                <a:sym typeface="Sorts Mill Goudy"/>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Sorts Mill Goudy"/>
                <a:ea typeface="Sorts Mill Goudy"/>
                <a:cs typeface="Sorts Mill Goudy"/>
                <a:sym typeface="Sorts Mill Goudy"/>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Sorts Mill Goudy"/>
                <a:ea typeface="Sorts Mill Goudy"/>
                <a:cs typeface="Sorts Mill Goudy"/>
                <a:sym typeface="Sorts Mill Goudy"/>
              </a:defRPr>
            </a:lvl9pPr>
          </a:lstStyle>
          <a:p/>
        </p:txBody>
      </p:sp>
      <p:sp>
        <p:nvSpPr>
          <p:cNvPr id="31" name="Google Shape;31;p4"/>
          <p:cNvSpPr txBox="1"/>
          <p:nvPr>
            <p:ph idx="11" type="ftr"/>
          </p:nvPr>
        </p:nvSpPr>
        <p:spPr>
          <a:xfrm>
            <a:off x="913795" y="6000749"/>
            <a:ext cx="66729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100" u="none" cap="none" strike="noStrike">
                <a:solidFill>
                  <a:srgbClr val="F2F2F2"/>
                </a:solidFill>
                <a:latin typeface="Sorts Mill Goudy"/>
                <a:ea typeface="Sorts Mill Goudy"/>
                <a:cs typeface="Sorts Mill Goudy"/>
                <a:sym typeface="Sorts Mill Goudy"/>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Sorts Mill Goudy"/>
                <a:ea typeface="Sorts Mill Goudy"/>
                <a:cs typeface="Sorts Mill Goudy"/>
                <a:sym typeface="Sorts Mill Goudy"/>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Sorts Mill Goudy"/>
                <a:ea typeface="Sorts Mill Goudy"/>
                <a:cs typeface="Sorts Mill Goudy"/>
                <a:sym typeface="Sorts Mill Goudy"/>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Sorts Mill Goudy"/>
                <a:ea typeface="Sorts Mill Goudy"/>
                <a:cs typeface="Sorts Mill Goudy"/>
                <a:sym typeface="Sorts Mill Goudy"/>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Sorts Mill Goudy"/>
                <a:ea typeface="Sorts Mill Goudy"/>
                <a:cs typeface="Sorts Mill Goudy"/>
                <a:sym typeface="Sorts Mill Goudy"/>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Sorts Mill Goudy"/>
                <a:ea typeface="Sorts Mill Goudy"/>
                <a:cs typeface="Sorts Mill Goudy"/>
                <a:sym typeface="Sorts Mill Goudy"/>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Sorts Mill Goudy"/>
                <a:ea typeface="Sorts Mill Goudy"/>
                <a:cs typeface="Sorts Mill Goudy"/>
                <a:sym typeface="Sorts Mill Goudy"/>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Sorts Mill Goudy"/>
                <a:ea typeface="Sorts Mill Goudy"/>
                <a:cs typeface="Sorts Mill Goudy"/>
                <a:sym typeface="Sorts Mill Goudy"/>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Sorts Mill Goudy"/>
                <a:ea typeface="Sorts Mill Goudy"/>
                <a:cs typeface="Sorts Mill Goudy"/>
                <a:sym typeface="Sorts Mill Goudy"/>
              </a:defRPr>
            </a:lvl9pPr>
          </a:lstStyle>
          <a:p/>
        </p:txBody>
      </p:sp>
      <p:sp>
        <p:nvSpPr>
          <p:cNvPr id="32" name="Google Shape;32;p4"/>
          <p:cNvSpPr txBox="1"/>
          <p:nvPr>
            <p:ph idx="12" type="sldNum"/>
          </p:nvPr>
        </p:nvSpPr>
        <p:spPr>
          <a:xfrm>
            <a:off x="10514011" y="6000749"/>
            <a:ext cx="75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100"/>
              <a:buFont typeface="Arial"/>
              <a:buNone/>
              <a:defRPr b="0" i="0" sz="1100" u="none" cap="none" strike="noStrike">
                <a:solidFill>
                  <a:srgbClr val="F2F2F2"/>
                </a:solidFill>
                <a:latin typeface="Sorts Mill Goudy"/>
                <a:ea typeface="Sorts Mill Goudy"/>
                <a:cs typeface="Sorts Mill Goudy"/>
                <a:sym typeface="Sorts Mill Goudy"/>
              </a:defRPr>
            </a:lvl1pPr>
            <a:lvl2pPr indent="0" lvl="1" marL="0" marR="0" rtl="0" algn="r">
              <a:lnSpc>
                <a:spcPct val="100000"/>
              </a:lnSpc>
              <a:spcBef>
                <a:spcPts val="0"/>
              </a:spcBef>
              <a:spcAft>
                <a:spcPts val="0"/>
              </a:spcAft>
              <a:buClr>
                <a:srgbClr val="000000"/>
              </a:buClr>
              <a:buSzPts val="1100"/>
              <a:buFont typeface="Arial"/>
              <a:buNone/>
              <a:defRPr b="0" i="0" sz="1100" u="none" cap="none" strike="noStrike">
                <a:solidFill>
                  <a:srgbClr val="F2F2F2"/>
                </a:solidFill>
                <a:latin typeface="Sorts Mill Goudy"/>
                <a:ea typeface="Sorts Mill Goudy"/>
                <a:cs typeface="Sorts Mill Goudy"/>
                <a:sym typeface="Sorts Mill Goudy"/>
              </a:defRPr>
            </a:lvl2pPr>
            <a:lvl3pPr indent="0" lvl="2" marL="0" marR="0" rtl="0" algn="r">
              <a:lnSpc>
                <a:spcPct val="100000"/>
              </a:lnSpc>
              <a:spcBef>
                <a:spcPts val="0"/>
              </a:spcBef>
              <a:spcAft>
                <a:spcPts val="0"/>
              </a:spcAft>
              <a:buClr>
                <a:srgbClr val="000000"/>
              </a:buClr>
              <a:buSzPts val="1100"/>
              <a:buFont typeface="Arial"/>
              <a:buNone/>
              <a:defRPr b="0" i="0" sz="1100" u="none" cap="none" strike="noStrike">
                <a:solidFill>
                  <a:srgbClr val="F2F2F2"/>
                </a:solidFill>
                <a:latin typeface="Sorts Mill Goudy"/>
                <a:ea typeface="Sorts Mill Goudy"/>
                <a:cs typeface="Sorts Mill Goudy"/>
                <a:sym typeface="Sorts Mill Goudy"/>
              </a:defRPr>
            </a:lvl3pPr>
            <a:lvl4pPr indent="0" lvl="3" marL="0" marR="0" rtl="0" algn="r">
              <a:lnSpc>
                <a:spcPct val="100000"/>
              </a:lnSpc>
              <a:spcBef>
                <a:spcPts val="0"/>
              </a:spcBef>
              <a:spcAft>
                <a:spcPts val="0"/>
              </a:spcAft>
              <a:buClr>
                <a:srgbClr val="000000"/>
              </a:buClr>
              <a:buSzPts val="1100"/>
              <a:buFont typeface="Arial"/>
              <a:buNone/>
              <a:defRPr b="0" i="0" sz="1100" u="none" cap="none" strike="noStrike">
                <a:solidFill>
                  <a:srgbClr val="F2F2F2"/>
                </a:solidFill>
                <a:latin typeface="Sorts Mill Goudy"/>
                <a:ea typeface="Sorts Mill Goudy"/>
                <a:cs typeface="Sorts Mill Goudy"/>
                <a:sym typeface="Sorts Mill Goudy"/>
              </a:defRPr>
            </a:lvl4pPr>
            <a:lvl5pPr indent="0" lvl="4" marL="0" marR="0" rtl="0" algn="r">
              <a:lnSpc>
                <a:spcPct val="100000"/>
              </a:lnSpc>
              <a:spcBef>
                <a:spcPts val="0"/>
              </a:spcBef>
              <a:spcAft>
                <a:spcPts val="0"/>
              </a:spcAft>
              <a:buClr>
                <a:srgbClr val="000000"/>
              </a:buClr>
              <a:buSzPts val="1100"/>
              <a:buFont typeface="Arial"/>
              <a:buNone/>
              <a:defRPr b="0" i="0" sz="1100" u="none" cap="none" strike="noStrike">
                <a:solidFill>
                  <a:srgbClr val="F2F2F2"/>
                </a:solidFill>
                <a:latin typeface="Sorts Mill Goudy"/>
                <a:ea typeface="Sorts Mill Goudy"/>
                <a:cs typeface="Sorts Mill Goudy"/>
                <a:sym typeface="Sorts Mill Goudy"/>
              </a:defRPr>
            </a:lvl5pPr>
            <a:lvl6pPr indent="0" lvl="5" marL="0" marR="0" rtl="0" algn="r">
              <a:lnSpc>
                <a:spcPct val="100000"/>
              </a:lnSpc>
              <a:spcBef>
                <a:spcPts val="0"/>
              </a:spcBef>
              <a:spcAft>
                <a:spcPts val="0"/>
              </a:spcAft>
              <a:buClr>
                <a:srgbClr val="000000"/>
              </a:buClr>
              <a:buSzPts val="1100"/>
              <a:buFont typeface="Arial"/>
              <a:buNone/>
              <a:defRPr b="0" i="0" sz="1100" u="none" cap="none" strike="noStrike">
                <a:solidFill>
                  <a:srgbClr val="F2F2F2"/>
                </a:solidFill>
                <a:latin typeface="Sorts Mill Goudy"/>
                <a:ea typeface="Sorts Mill Goudy"/>
                <a:cs typeface="Sorts Mill Goudy"/>
                <a:sym typeface="Sorts Mill Goudy"/>
              </a:defRPr>
            </a:lvl6pPr>
            <a:lvl7pPr indent="0" lvl="6" marL="0" marR="0" rtl="0" algn="r">
              <a:lnSpc>
                <a:spcPct val="100000"/>
              </a:lnSpc>
              <a:spcBef>
                <a:spcPts val="0"/>
              </a:spcBef>
              <a:spcAft>
                <a:spcPts val="0"/>
              </a:spcAft>
              <a:buClr>
                <a:srgbClr val="000000"/>
              </a:buClr>
              <a:buSzPts val="1100"/>
              <a:buFont typeface="Arial"/>
              <a:buNone/>
              <a:defRPr b="0" i="0" sz="1100" u="none" cap="none" strike="noStrike">
                <a:solidFill>
                  <a:srgbClr val="F2F2F2"/>
                </a:solidFill>
                <a:latin typeface="Sorts Mill Goudy"/>
                <a:ea typeface="Sorts Mill Goudy"/>
                <a:cs typeface="Sorts Mill Goudy"/>
                <a:sym typeface="Sorts Mill Goudy"/>
              </a:defRPr>
            </a:lvl7pPr>
            <a:lvl8pPr indent="0" lvl="7" marL="0" marR="0" rtl="0" algn="r">
              <a:lnSpc>
                <a:spcPct val="100000"/>
              </a:lnSpc>
              <a:spcBef>
                <a:spcPts val="0"/>
              </a:spcBef>
              <a:spcAft>
                <a:spcPts val="0"/>
              </a:spcAft>
              <a:buClr>
                <a:srgbClr val="000000"/>
              </a:buClr>
              <a:buSzPts val="1100"/>
              <a:buFont typeface="Arial"/>
              <a:buNone/>
              <a:defRPr b="0" i="0" sz="1100" u="none" cap="none" strike="noStrike">
                <a:solidFill>
                  <a:srgbClr val="F2F2F2"/>
                </a:solidFill>
                <a:latin typeface="Sorts Mill Goudy"/>
                <a:ea typeface="Sorts Mill Goudy"/>
                <a:cs typeface="Sorts Mill Goudy"/>
                <a:sym typeface="Sorts Mill Goudy"/>
              </a:defRPr>
            </a:lvl8pPr>
            <a:lvl9pPr indent="0" lvl="8" marL="0" marR="0" rtl="0" algn="r">
              <a:lnSpc>
                <a:spcPct val="100000"/>
              </a:lnSpc>
              <a:spcBef>
                <a:spcPts val="0"/>
              </a:spcBef>
              <a:spcAft>
                <a:spcPts val="0"/>
              </a:spcAft>
              <a:buClr>
                <a:srgbClr val="000000"/>
              </a:buClr>
              <a:buSzPts val="1100"/>
              <a:buFont typeface="Arial"/>
              <a:buNone/>
              <a:defRPr b="0" i="0" sz="1100" u="none" cap="none" strike="noStrike">
                <a:solidFill>
                  <a:srgbClr val="F2F2F2"/>
                </a:solidFill>
                <a:latin typeface="Sorts Mill Goudy"/>
                <a:ea typeface="Sorts Mill Goudy"/>
                <a:cs typeface="Sorts Mill Goudy"/>
                <a:sym typeface="Sorts Mill Goudy"/>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 Id="rId4" Type="http://schemas.openxmlformats.org/officeDocument/2006/relationships/image" Target="../media/image10.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6.png"/><Relationship Id="rId4" Type="http://schemas.openxmlformats.org/officeDocument/2006/relationships/image" Target="../media/image8.jpg"/><Relationship Id="rId5"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3.jpg"/><Relationship Id="rId4" Type="http://schemas.openxmlformats.org/officeDocument/2006/relationships/image" Target="../media/image9.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2.jpg"/><Relationship Id="rId4" Type="http://schemas.openxmlformats.org/officeDocument/2006/relationships/image" Target="../media/image1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3" name="Shape 153"/>
        <p:cNvGrpSpPr/>
        <p:nvPr/>
      </p:nvGrpSpPr>
      <p:grpSpPr>
        <a:xfrm>
          <a:off x="0" y="0"/>
          <a:ext cx="0" cy="0"/>
          <a:chOff x="0" y="0"/>
          <a:chExt cx="0" cy="0"/>
        </a:xfrm>
      </p:grpSpPr>
      <p:pic>
        <p:nvPicPr>
          <p:cNvPr id="154" name="Google Shape;154;p20"/>
          <p:cNvPicPr preferRelativeResize="0"/>
          <p:nvPr/>
        </p:nvPicPr>
        <p:blipFill rotWithShape="1">
          <a:blip r:embed="rId4">
            <a:alphaModFix/>
          </a:blip>
          <a:srcRect b="0" l="0" r="0" t="0"/>
          <a:stretch/>
        </p:blipFill>
        <p:spPr>
          <a:xfrm>
            <a:off x="-1" y="10"/>
            <a:ext cx="12191999" cy="6857991"/>
          </a:xfrm>
          <a:prstGeom prst="rect">
            <a:avLst/>
          </a:prstGeom>
          <a:noFill/>
          <a:ln>
            <a:noFill/>
          </a:ln>
        </p:spPr>
      </p:pic>
      <p:sp>
        <p:nvSpPr>
          <p:cNvPr id="155" name="Google Shape;155;p20"/>
          <p:cNvSpPr/>
          <p:nvPr/>
        </p:nvSpPr>
        <p:spPr>
          <a:xfrm rot="5400000">
            <a:off x="7131809" y="1385982"/>
            <a:ext cx="4031414" cy="4100418"/>
          </a:xfrm>
          <a:custGeom>
            <a:rect b="b" l="l" r="r" t="t"/>
            <a:pathLst>
              <a:path extrusionOk="0" h="696" w="1601">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blipFill rotWithShape="1">
            <a:blip r:embed="rId3">
              <a:alphaModFix/>
            </a:blip>
            <a:stretch>
              <a:fillRect b="0" l="0" r="0" t="0"/>
            </a:stretch>
          </a:blipFill>
          <a:ln>
            <a:noFill/>
          </a:ln>
          <a:effectLst>
            <a:outerShdw blurRad="50800" rotWithShape="0" algn="tl" dir="5400000" dist="38100">
              <a:srgbClr val="000000">
                <a:alpha val="42745"/>
              </a:srgbClr>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800"/>
              <a:buFont typeface="Sorts Mill Goudy"/>
              <a:buNone/>
            </a:pPr>
            <a:r>
              <a:t/>
            </a:r>
            <a:endParaRPr b="0" i="0" sz="1800" u="none" cap="none" strike="noStrike">
              <a:solidFill>
                <a:srgbClr val="FFFFFF"/>
              </a:solidFill>
              <a:latin typeface="Sorts Mill Goudy"/>
              <a:ea typeface="Sorts Mill Goudy"/>
              <a:cs typeface="Sorts Mill Goudy"/>
              <a:sym typeface="Sorts Mill Goudy"/>
            </a:endParaRPr>
          </a:p>
        </p:txBody>
      </p:sp>
      <p:sp>
        <p:nvSpPr>
          <p:cNvPr id="156" name="Google Shape;156;p20"/>
          <p:cNvSpPr txBox="1"/>
          <p:nvPr>
            <p:ph type="ctrTitle"/>
          </p:nvPr>
        </p:nvSpPr>
        <p:spPr>
          <a:xfrm>
            <a:off x="7389962" y="1673524"/>
            <a:ext cx="3485100" cy="2420400"/>
          </a:xfrm>
          <a:prstGeom prst="rect">
            <a:avLst/>
          </a:prstGeom>
          <a:noFill/>
          <a:ln>
            <a:noFill/>
          </a:ln>
          <a:effectLst>
            <a:outerShdw blurRad="25400">
              <a:srgbClr val="000000">
                <a:alpha val="45490"/>
              </a:srgbClr>
            </a:outerShdw>
          </a:effectLst>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2"/>
              </a:buClr>
              <a:buSzPts val="4000"/>
              <a:buFont typeface="Sorts Mill Goudy"/>
              <a:buNone/>
            </a:pPr>
            <a:r>
              <a:rPr lang="en-US" sz="4000"/>
              <a:t>HackIndia 2024</a:t>
            </a:r>
            <a:endParaRPr/>
          </a:p>
        </p:txBody>
      </p:sp>
      <p:sp>
        <p:nvSpPr>
          <p:cNvPr id="157" name="Google Shape;157;p20"/>
          <p:cNvSpPr txBox="1"/>
          <p:nvPr>
            <p:ph idx="1" type="subTitle"/>
          </p:nvPr>
        </p:nvSpPr>
        <p:spPr>
          <a:xfrm>
            <a:off x="7389965" y="4157933"/>
            <a:ext cx="3485100" cy="1026600"/>
          </a:xfrm>
          <a:prstGeom prst="rect">
            <a:avLst/>
          </a:prstGeom>
          <a:noFill/>
          <a:ln>
            <a:noFill/>
          </a:ln>
          <a:effectLst>
            <a:outerShdw blurRad="25400">
              <a:srgbClr val="000000">
                <a:alpha val="45490"/>
              </a:srgbClr>
            </a:outerShdw>
          </a:effectLst>
        </p:spPr>
        <p:txBody>
          <a:bodyPr anchorCtr="0" anchor="t" bIns="45700" lIns="91425" spcFirstLastPara="1" rIns="91425" wrap="square" tIns="45700">
            <a:normAutofit/>
          </a:bodyPr>
          <a:lstStyle/>
          <a:p>
            <a:pPr indent="0" lvl="0" marL="0" rtl="0" algn="l">
              <a:lnSpc>
                <a:spcPct val="110000"/>
              </a:lnSpc>
              <a:spcBef>
                <a:spcPts val="0"/>
              </a:spcBef>
              <a:spcAft>
                <a:spcPts val="0"/>
              </a:spcAft>
              <a:buSzPts val="1610"/>
              <a:buNone/>
            </a:pPr>
            <a:r>
              <a:rPr lang="en-US" sz="2300"/>
              <a:t>Project presentation</a:t>
            </a:r>
            <a:endParaRPr/>
          </a:p>
        </p:txBody>
      </p:sp>
      <p:sp>
        <p:nvSpPr>
          <p:cNvPr id="158" name="Google Shape;158;p20"/>
          <p:cNvSpPr txBox="1"/>
          <p:nvPr/>
        </p:nvSpPr>
        <p:spPr>
          <a:xfrm>
            <a:off x="823784" y="5898292"/>
            <a:ext cx="103740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Sorts Mill Goudy"/>
                <a:ea typeface="Sorts Mill Goudy"/>
                <a:cs typeface="Sorts Mill Goudy"/>
                <a:sym typeface="Sorts Mill Goudy"/>
              </a:rPr>
              <a:t>Team members: Kartik Sharma, Shivam Kumar and Karan Panday </a:t>
            </a:r>
            <a:endParaRPr b="0" i="0" sz="1800" u="none" cap="none" strike="noStrike">
              <a:solidFill>
                <a:schemeClr val="dk1"/>
              </a:solidFill>
              <a:latin typeface="Sorts Mill Goudy"/>
              <a:ea typeface="Sorts Mill Goudy"/>
              <a:cs typeface="Sorts Mill Goudy"/>
              <a:sym typeface="Sorts Mill Goudy"/>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9"/>
          <p:cNvSpPr txBox="1"/>
          <p:nvPr>
            <p:ph type="title"/>
          </p:nvPr>
        </p:nvSpPr>
        <p:spPr>
          <a:xfrm>
            <a:off x="913795" y="609600"/>
            <a:ext cx="10353900" cy="1257300"/>
          </a:xfrm>
          <a:prstGeom prst="rect">
            <a:avLst/>
          </a:prstGeom>
          <a:noFill/>
          <a:ln>
            <a:noFill/>
          </a:ln>
          <a:effectLst>
            <a:outerShdw blurRad="25400">
              <a:srgbClr val="000000">
                <a:alpha val="45490"/>
              </a:srgbClr>
            </a:outerShdw>
          </a:effectLst>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2"/>
              </a:buClr>
              <a:buSzPts val="4600"/>
              <a:buFont typeface="Sorts Mill Goudy"/>
              <a:buNone/>
            </a:pPr>
            <a:r>
              <a:rPr lang="en-US"/>
              <a:t>Scalability</a:t>
            </a:r>
            <a:endParaRPr/>
          </a:p>
        </p:txBody>
      </p:sp>
      <p:sp>
        <p:nvSpPr>
          <p:cNvPr id="220" name="Google Shape;220;p29"/>
          <p:cNvSpPr txBox="1"/>
          <p:nvPr>
            <p:ph idx="1" type="body"/>
          </p:nvPr>
        </p:nvSpPr>
        <p:spPr>
          <a:xfrm>
            <a:off x="913795" y="2076450"/>
            <a:ext cx="10353900" cy="3714600"/>
          </a:xfrm>
          <a:prstGeom prst="rect">
            <a:avLst/>
          </a:prstGeom>
          <a:noFill/>
          <a:ln>
            <a:noFill/>
          </a:ln>
          <a:effectLst>
            <a:outerShdw blurRad="25400">
              <a:srgbClr val="000000">
                <a:alpha val="45490"/>
              </a:srgbClr>
            </a:outerShdw>
          </a:effectLst>
        </p:spPr>
        <p:txBody>
          <a:bodyPr anchorCtr="0" anchor="t" bIns="45700" lIns="91425" spcFirstLastPara="1" rIns="91425" wrap="square" tIns="45700">
            <a:normAutofit fontScale="70000" lnSpcReduction="20000"/>
          </a:bodyPr>
          <a:lstStyle/>
          <a:p>
            <a:pPr indent="-306000" lvl="0" marL="342900" rtl="0" algn="l">
              <a:lnSpc>
                <a:spcPct val="110000"/>
              </a:lnSpc>
              <a:spcBef>
                <a:spcPts val="0"/>
              </a:spcBef>
              <a:spcAft>
                <a:spcPts val="0"/>
              </a:spcAft>
              <a:buSzPct val="70000"/>
              <a:buFont typeface="Sorts Mill Goudy"/>
              <a:buAutoNum type="arabicPeriod"/>
            </a:pPr>
            <a:r>
              <a:rPr b="1" i="0" lang="en-US">
                <a:solidFill>
                  <a:srgbClr val="FFFFFF"/>
                </a:solidFill>
                <a:highlight>
                  <a:srgbClr val="2B2B2B"/>
                </a:highlight>
                <a:latin typeface="Quattrocento Sans"/>
                <a:ea typeface="Quattrocento Sans"/>
                <a:cs typeface="Quattrocento Sans"/>
                <a:sym typeface="Quattrocento Sans"/>
              </a:rPr>
              <a:t>Database Optimization</a:t>
            </a:r>
            <a:r>
              <a:rPr b="0" i="0" lang="en-US">
                <a:solidFill>
                  <a:srgbClr val="FFFFFF"/>
                </a:solidFill>
                <a:highlight>
                  <a:srgbClr val="2B2B2B"/>
                </a:highlight>
                <a:latin typeface="Quattrocento Sans"/>
                <a:ea typeface="Quattrocento Sans"/>
                <a:cs typeface="Quattrocento Sans"/>
                <a:sym typeface="Quattrocento Sans"/>
              </a:rPr>
              <a:t>:</a:t>
            </a:r>
            <a:endParaRPr/>
          </a:p>
          <a:p>
            <a:pPr indent="-285750" lvl="1" marL="742950" rtl="0" algn="l">
              <a:lnSpc>
                <a:spcPct val="100000"/>
              </a:lnSpc>
              <a:spcBef>
                <a:spcPts val="894"/>
              </a:spcBef>
              <a:spcAft>
                <a:spcPts val="0"/>
              </a:spcAft>
              <a:buSzPct val="70000"/>
              <a:buFont typeface="Sorts Mill Goudy"/>
              <a:buAutoNum type="arabicPeriod"/>
            </a:pPr>
            <a:r>
              <a:rPr b="0" i="0" lang="en-US">
                <a:solidFill>
                  <a:srgbClr val="FFFFFF"/>
                </a:solidFill>
                <a:highlight>
                  <a:srgbClr val="2B2B2B"/>
                </a:highlight>
                <a:latin typeface="Quattrocento Sans"/>
                <a:ea typeface="Quattrocento Sans"/>
                <a:cs typeface="Quattrocento Sans"/>
                <a:sym typeface="Quattrocento Sans"/>
              </a:rPr>
              <a:t>Using scalable database solutions, such as NoSQL databases or distributed SQL databases, allows us to manage large datasets effectively. These databases can handle high read and write operations, ensuring quick access to data and seamless performance as the dataset grows.</a:t>
            </a:r>
            <a:endParaRPr/>
          </a:p>
          <a:p>
            <a:pPr indent="-306000" lvl="0" marL="342900" rtl="0" algn="l">
              <a:lnSpc>
                <a:spcPct val="110000"/>
              </a:lnSpc>
              <a:spcBef>
                <a:spcPts val="922"/>
              </a:spcBef>
              <a:spcAft>
                <a:spcPts val="0"/>
              </a:spcAft>
              <a:buSzPct val="70000"/>
              <a:buFont typeface="Sorts Mill Goudy"/>
              <a:buAutoNum type="arabicPeriod"/>
            </a:pPr>
            <a:r>
              <a:rPr b="1" i="0" lang="en-US">
                <a:solidFill>
                  <a:srgbClr val="FFFFFF"/>
                </a:solidFill>
                <a:highlight>
                  <a:srgbClr val="2B2B2B"/>
                </a:highlight>
                <a:latin typeface="Quattrocento Sans"/>
                <a:ea typeface="Quattrocento Sans"/>
                <a:cs typeface="Quattrocento Sans"/>
                <a:sym typeface="Quattrocento Sans"/>
              </a:rPr>
              <a:t>Microservices Architecture</a:t>
            </a:r>
            <a:r>
              <a:rPr b="0" i="0" lang="en-US">
                <a:solidFill>
                  <a:srgbClr val="FFFFFF"/>
                </a:solidFill>
                <a:highlight>
                  <a:srgbClr val="2B2B2B"/>
                </a:highlight>
                <a:latin typeface="Quattrocento Sans"/>
                <a:ea typeface="Quattrocento Sans"/>
                <a:cs typeface="Quattrocento Sans"/>
                <a:sym typeface="Quattrocento Sans"/>
              </a:rPr>
              <a:t>:</a:t>
            </a:r>
            <a:endParaRPr/>
          </a:p>
          <a:p>
            <a:pPr indent="-285750" lvl="1" marL="742950" rtl="0" algn="l">
              <a:lnSpc>
                <a:spcPct val="100000"/>
              </a:lnSpc>
              <a:spcBef>
                <a:spcPts val="894"/>
              </a:spcBef>
              <a:spcAft>
                <a:spcPts val="0"/>
              </a:spcAft>
              <a:buSzPct val="70000"/>
              <a:buFont typeface="Sorts Mill Goudy"/>
              <a:buAutoNum type="arabicPeriod"/>
            </a:pPr>
            <a:r>
              <a:rPr b="0" i="0" lang="en-US">
                <a:solidFill>
                  <a:srgbClr val="FFFFFF"/>
                </a:solidFill>
                <a:highlight>
                  <a:srgbClr val="2B2B2B"/>
                </a:highlight>
                <a:latin typeface="Quattrocento Sans"/>
                <a:ea typeface="Quattrocento Sans"/>
                <a:cs typeface="Quattrocento Sans"/>
                <a:sym typeface="Quattrocento Sans"/>
              </a:rPr>
              <a:t>Adopting a microservices architecture enables us to break down the application into smaller, independent services. Each service can be developed, deployed, and scaled separately, making it easier to manage and scale the application as a whole.</a:t>
            </a:r>
            <a:endParaRPr/>
          </a:p>
          <a:p>
            <a:pPr indent="-306000" lvl="0" marL="342900" rtl="0" algn="l">
              <a:lnSpc>
                <a:spcPct val="110000"/>
              </a:lnSpc>
              <a:spcBef>
                <a:spcPts val="922"/>
              </a:spcBef>
              <a:spcAft>
                <a:spcPts val="0"/>
              </a:spcAft>
              <a:buSzPct val="70000"/>
              <a:buFont typeface="Sorts Mill Goudy"/>
              <a:buAutoNum type="arabicPeriod"/>
            </a:pPr>
            <a:r>
              <a:rPr b="1" i="0" lang="en-US">
                <a:solidFill>
                  <a:srgbClr val="FFFFFF"/>
                </a:solidFill>
                <a:highlight>
                  <a:srgbClr val="2B2B2B"/>
                </a:highlight>
                <a:latin typeface="Quattrocento Sans"/>
                <a:ea typeface="Quattrocento Sans"/>
                <a:cs typeface="Quattrocento Sans"/>
                <a:sym typeface="Quattrocento Sans"/>
              </a:rPr>
              <a:t>Efficient Data Handling</a:t>
            </a:r>
            <a:r>
              <a:rPr b="0" i="0" lang="en-US">
                <a:solidFill>
                  <a:srgbClr val="FFFFFF"/>
                </a:solidFill>
                <a:highlight>
                  <a:srgbClr val="2B2B2B"/>
                </a:highlight>
                <a:latin typeface="Quattrocento Sans"/>
                <a:ea typeface="Quattrocento Sans"/>
                <a:cs typeface="Quattrocento Sans"/>
                <a:sym typeface="Quattrocento Sans"/>
              </a:rPr>
              <a:t>:</a:t>
            </a:r>
            <a:endParaRPr/>
          </a:p>
          <a:p>
            <a:pPr indent="-285750" lvl="1" marL="742950" rtl="0" algn="l">
              <a:lnSpc>
                <a:spcPct val="100000"/>
              </a:lnSpc>
              <a:spcBef>
                <a:spcPts val="894"/>
              </a:spcBef>
              <a:spcAft>
                <a:spcPts val="0"/>
              </a:spcAft>
              <a:buSzPct val="70000"/>
              <a:buFont typeface="Sorts Mill Goudy"/>
              <a:buAutoNum type="arabicPeriod"/>
            </a:pPr>
            <a:r>
              <a:rPr b="0" i="0" lang="en-US">
                <a:solidFill>
                  <a:srgbClr val="FFFFFF"/>
                </a:solidFill>
                <a:highlight>
                  <a:srgbClr val="2B2B2B"/>
                </a:highlight>
                <a:latin typeface="Quattrocento Sans"/>
                <a:ea typeface="Quattrocento Sans"/>
                <a:cs typeface="Quattrocento Sans"/>
                <a:sym typeface="Quattrocento Sans"/>
              </a:rPr>
              <a:t>With Python Pandas, we can efficiently handle and process large datasets. Additionally, using data streaming technologies can help manage real-time data, ensuring that our predictions are based on the most current information available.</a:t>
            </a:r>
            <a:endParaRPr/>
          </a:p>
          <a:p>
            <a:pPr indent="-306000" lvl="0" marL="342900" rtl="0" algn="l">
              <a:lnSpc>
                <a:spcPct val="110000"/>
              </a:lnSpc>
              <a:spcBef>
                <a:spcPts val="922"/>
              </a:spcBef>
              <a:spcAft>
                <a:spcPts val="0"/>
              </a:spcAft>
              <a:buSzPct val="70000"/>
              <a:buChar char="◈"/>
            </a:pPr>
            <a:r>
              <a:rPr b="0" i="0" lang="en-US">
                <a:solidFill>
                  <a:srgbClr val="FFFFFF"/>
                </a:solidFill>
                <a:highlight>
                  <a:srgbClr val="2B2B2B"/>
                </a:highlight>
                <a:latin typeface="Quattrocento Sans"/>
                <a:ea typeface="Quattrocento Sans"/>
                <a:cs typeface="Quattrocento Sans"/>
                <a:sym typeface="Quattrocento Sans"/>
              </a:rPr>
              <a:t>By incorporating these scalability features, our Stock Market Prediction Tool is well-equipped to grow and adapt to increasing demands, providing reliable and efficient service to a larger user base.</a:t>
            </a:r>
            <a:endParaRPr/>
          </a:p>
          <a:p>
            <a:pPr indent="-234435" lvl="0" marL="342900" rtl="0" algn="l">
              <a:lnSpc>
                <a:spcPct val="110000"/>
              </a:lnSpc>
              <a:spcBef>
                <a:spcPts val="922"/>
              </a:spcBef>
              <a:spcAft>
                <a:spcPts val="0"/>
              </a:spcAft>
              <a:buSzPct val="7000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0"/>
          <p:cNvSpPr txBox="1"/>
          <p:nvPr>
            <p:ph type="title"/>
          </p:nvPr>
        </p:nvSpPr>
        <p:spPr>
          <a:xfrm>
            <a:off x="913795" y="609600"/>
            <a:ext cx="10353900" cy="1257300"/>
          </a:xfrm>
          <a:prstGeom prst="rect">
            <a:avLst/>
          </a:prstGeom>
          <a:noFill/>
          <a:ln>
            <a:noFill/>
          </a:ln>
          <a:effectLst>
            <a:outerShdw blurRad="25400">
              <a:srgbClr val="000000">
                <a:alpha val="45490"/>
              </a:srgbClr>
            </a:outerShdw>
          </a:effectLst>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2"/>
              </a:buClr>
              <a:buSzPts val="4600"/>
              <a:buFont typeface="Sorts Mill Goudy"/>
              <a:buNone/>
            </a:pPr>
            <a:r>
              <a:rPr lang="en-US"/>
              <a:t>Summary</a:t>
            </a:r>
            <a:endParaRPr/>
          </a:p>
        </p:txBody>
      </p:sp>
      <p:sp>
        <p:nvSpPr>
          <p:cNvPr id="226" name="Google Shape;226;p30"/>
          <p:cNvSpPr txBox="1"/>
          <p:nvPr>
            <p:ph idx="1" type="body"/>
          </p:nvPr>
        </p:nvSpPr>
        <p:spPr>
          <a:xfrm>
            <a:off x="913795" y="2076450"/>
            <a:ext cx="10353900" cy="3714600"/>
          </a:xfrm>
          <a:prstGeom prst="rect">
            <a:avLst/>
          </a:prstGeom>
          <a:noFill/>
          <a:ln>
            <a:noFill/>
          </a:ln>
          <a:effectLst>
            <a:outerShdw blurRad="25400">
              <a:srgbClr val="000000">
                <a:alpha val="45490"/>
              </a:srgbClr>
            </a:outerShdw>
          </a:effectLst>
        </p:spPr>
        <p:txBody>
          <a:bodyPr anchorCtr="0" anchor="t" bIns="45700" lIns="91425" spcFirstLastPara="1" rIns="91425" wrap="square" tIns="45700">
            <a:normAutofit fontScale="77500" lnSpcReduction="20000"/>
          </a:bodyPr>
          <a:lstStyle/>
          <a:p>
            <a:pPr indent="-306044" lvl="0" marL="342900" rtl="0" algn="l">
              <a:lnSpc>
                <a:spcPct val="110000"/>
              </a:lnSpc>
              <a:spcBef>
                <a:spcPts val="0"/>
              </a:spcBef>
              <a:spcAft>
                <a:spcPts val="0"/>
              </a:spcAft>
              <a:buSzPct val="70000"/>
              <a:buChar char="◈"/>
            </a:pPr>
            <a:r>
              <a:rPr b="0" i="0" lang="en-US">
                <a:solidFill>
                  <a:srgbClr val="FFFFFF"/>
                </a:solidFill>
                <a:highlight>
                  <a:srgbClr val="2B2B2B"/>
                </a:highlight>
                <a:latin typeface="Quattrocento Sans"/>
                <a:ea typeface="Quattrocento Sans"/>
                <a:cs typeface="Quattrocento Sans"/>
                <a:sym typeface="Quattrocento Sans"/>
              </a:rPr>
              <a:t>Our </a:t>
            </a:r>
            <a:r>
              <a:rPr b="1" lang="en-US">
                <a:solidFill>
                  <a:srgbClr val="FFFFFF"/>
                </a:solidFill>
                <a:highlight>
                  <a:srgbClr val="2B2B2B"/>
                </a:highlight>
                <a:latin typeface="Quattrocento Sans"/>
                <a:ea typeface="Quattrocento Sans"/>
                <a:cs typeface="Quattrocento Sans"/>
                <a:sym typeface="Quattrocento Sans"/>
              </a:rPr>
              <a:t>Crypto Trends Prediction </a:t>
            </a:r>
            <a:r>
              <a:rPr b="1" i="0" lang="en-US">
                <a:solidFill>
                  <a:srgbClr val="FFFFFF"/>
                </a:solidFill>
                <a:highlight>
                  <a:srgbClr val="2B2B2B"/>
                </a:highlight>
                <a:latin typeface="Quattrocento Sans"/>
                <a:ea typeface="Quattrocento Sans"/>
                <a:cs typeface="Quattrocento Sans"/>
                <a:sym typeface="Quattrocento Sans"/>
              </a:rPr>
              <a:t>Tool</a:t>
            </a:r>
            <a:r>
              <a:rPr b="0" i="0" lang="en-US">
                <a:solidFill>
                  <a:srgbClr val="FFFFFF"/>
                </a:solidFill>
                <a:highlight>
                  <a:srgbClr val="2B2B2B"/>
                </a:highlight>
                <a:latin typeface="Quattrocento Sans"/>
                <a:ea typeface="Quattrocento Sans"/>
                <a:cs typeface="Quattrocento Sans"/>
                <a:sym typeface="Quattrocento Sans"/>
              </a:rPr>
              <a:t> is an innovative project designed to provide accurate and reliable market forecasts using a combination of advanced technologies. Built with </a:t>
            </a:r>
            <a:r>
              <a:rPr b="1" i="0" lang="en-US">
                <a:solidFill>
                  <a:srgbClr val="FFFFFF"/>
                </a:solidFill>
                <a:highlight>
                  <a:srgbClr val="2B2B2B"/>
                </a:highlight>
                <a:latin typeface="Quattrocento Sans"/>
                <a:ea typeface="Quattrocento Sans"/>
                <a:cs typeface="Quattrocento Sans"/>
                <a:sym typeface="Quattrocento Sans"/>
              </a:rPr>
              <a:t>Python Pandas and W3 technilogy</a:t>
            </a:r>
            <a:r>
              <a:rPr b="0" i="0" lang="en-US">
                <a:solidFill>
                  <a:srgbClr val="FFFFFF"/>
                </a:solidFill>
                <a:highlight>
                  <a:srgbClr val="2B2B2B"/>
                </a:highlight>
                <a:latin typeface="Quattrocento Sans"/>
                <a:ea typeface="Quattrocento Sans"/>
                <a:cs typeface="Quattrocento Sans"/>
                <a:sym typeface="Quattrocento Sans"/>
              </a:rPr>
              <a:t> for data manipulation and analysis, </a:t>
            </a:r>
            <a:r>
              <a:rPr b="1" i="0" lang="en-US">
                <a:solidFill>
                  <a:srgbClr val="FFFFFF"/>
                </a:solidFill>
                <a:highlight>
                  <a:srgbClr val="2B2B2B"/>
                </a:highlight>
                <a:latin typeface="Quattrocento Sans"/>
                <a:ea typeface="Quattrocento Sans"/>
                <a:cs typeface="Quattrocento Sans"/>
                <a:sym typeface="Quattrocento Sans"/>
              </a:rPr>
              <a:t>Flask</a:t>
            </a:r>
            <a:r>
              <a:rPr b="0" i="0" lang="en-US">
                <a:solidFill>
                  <a:srgbClr val="FFFFFF"/>
                </a:solidFill>
                <a:highlight>
                  <a:srgbClr val="2B2B2B"/>
                </a:highlight>
                <a:latin typeface="Quattrocento Sans"/>
                <a:ea typeface="Quattrocento Sans"/>
                <a:cs typeface="Quattrocento Sans"/>
                <a:sym typeface="Quattrocento Sans"/>
              </a:rPr>
              <a:t> for creating a user-friendly web application, and </a:t>
            </a:r>
            <a:r>
              <a:rPr b="1" i="0" lang="en-US">
                <a:solidFill>
                  <a:srgbClr val="FFFFFF"/>
                </a:solidFill>
                <a:highlight>
                  <a:srgbClr val="2B2B2B"/>
                </a:highlight>
                <a:latin typeface="Quattrocento Sans"/>
                <a:ea typeface="Quattrocento Sans"/>
                <a:cs typeface="Quattrocento Sans"/>
                <a:sym typeface="Quattrocento Sans"/>
              </a:rPr>
              <a:t>blockchain marketplace technologies</a:t>
            </a:r>
            <a:r>
              <a:rPr b="0" i="0" lang="en-US">
                <a:solidFill>
                  <a:srgbClr val="FFFFFF"/>
                </a:solidFill>
                <a:highlight>
                  <a:srgbClr val="2B2B2B"/>
                </a:highlight>
                <a:latin typeface="Quattrocento Sans"/>
                <a:ea typeface="Quattrocento Sans"/>
                <a:cs typeface="Quattrocento Sans"/>
                <a:sym typeface="Quattrocento Sans"/>
              </a:rPr>
              <a:t> for ensuring data integrity and security, this tool empowers investors with sophisticated predictive analytics.</a:t>
            </a:r>
            <a:endParaRPr/>
          </a:p>
          <a:p>
            <a:pPr indent="-306044" lvl="0" marL="342900" rtl="0" algn="l">
              <a:lnSpc>
                <a:spcPct val="110000"/>
              </a:lnSpc>
              <a:spcBef>
                <a:spcPts val="956"/>
              </a:spcBef>
              <a:spcAft>
                <a:spcPts val="0"/>
              </a:spcAft>
              <a:buSzPct val="70000"/>
              <a:buChar char="◈"/>
            </a:pPr>
            <a:r>
              <a:rPr b="0" i="0" lang="en-US">
                <a:solidFill>
                  <a:srgbClr val="FFFFFF"/>
                </a:solidFill>
                <a:highlight>
                  <a:srgbClr val="2B2B2B"/>
                </a:highlight>
                <a:latin typeface="Quattrocento Sans"/>
                <a:ea typeface="Quattrocento Sans"/>
                <a:cs typeface="Quattrocento Sans"/>
                <a:sym typeface="Quattrocento Sans"/>
              </a:rPr>
              <a:t>Inspired by platforms like </a:t>
            </a:r>
            <a:r>
              <a:rPr b="1" i="0" lang="en-US">
                <a:solidFill>
                  <a:srgbClr val="FFFFFF"/>
                </a:solidFill>
                <a:highlight>
                  <a:srgbClr val="2B2B2B"/>
                </a:highlight>
                <a:latin typeface="Quattrocento Sans"/>
                <a:ea typeface="Quattrocento Sans"/>
                <a:cs typeface="Quattrocento Sans"/>
                <a:sym typeface="Quattrocento Sans"/>
              </a:rPr>
              <a:t>Trad</a:t>
            </a:r>
            <a:r>
              <a:rPr b="1" lang="en-US">
                <a:solidFill>
                  <a:srgbClr val="FFFFFF"/>
                </a:solidFill>
                <a:highlight>
                  <a:srgbClr val="2B2B2B"/>
                </a:highlight>
                <a:latin typeface="Quattrocento Sans"/>
                <a:ea typeface="Quattrocento Sans"/>
                <a:cs typeface="Quattrocento Sans"/>
                <a:sym typeface="Quattrocento Sans"/>
              </a:rPr>
              <a:t>ingview.com</a:t>
            </a:r>
            <a:r>
              <a:rPr b="0" i="0" lang="en-US">
                <a:solidFill>
                  <a:srgbClr val="FFFFFF"/>
                </a:solidFill>
                <a:highlight>
                  <a:srgbClr val="2B2B2B"/>
                </a:highlight>
                <a:latin typeface="Quattrocento Sans"/>
                <a:ea typeface="Quattrocento Sans"/>
                <a:cs typeface="Quattrocento Sans"/>
                <a:sym typeface="Quattrocento Sans"/>
              </a:rPr>
              <a:t>, our tool leverages various prediction indicators, including our self-implemented</a:t>
            </a:r>
            <a:r>
              <a:rPr lang="en-US">
                <a:solidFill>
                  <a:srgbClr val="FFFFFF"/>
                </a:solidFill>
                <a:highlight>
                  <a:srgbClr val="2B2B2B"/>
                </a:highlight>
                <a:latin typeface="Quattrocento Sans"/>
                <a:ea typeface="Quattrocento Sans"/>
                <a:cs typeface="Quattrocento Sans"/>
                <a:sym typeface="Quattrocento Sans"/>
              </a:rPr>
              <a:t> indicators like moving average, daily return, etc-</a:t>
            </a:r>
            <a:r>
              <a:rPr b="0" i="0" lang="en-US">
                <a:solidFill>
                  <a:srgbClr val="FFFFFF"/>
                </a:solidFill>
                <a:highlight>
                  <a:srgbClr val="2B2B2B"/>
                </a:highlight>
                <a:latin typeface="Quattrocento Sans"/>
                <a:ea typeface="Quattrocento Sans"/>
                <a:cs typeface="Quattrocento Sans"/>
                <a:sym typeface="Quattrocento Sans"/>
              </a:rPr>
              <a:t>, to identify market trends and potential reversals. The modular architecture, cloud integration, load balancing, and microservices design ensure the scalability of the project, allowing it to handle increasing amounts of data and users efficiently.</a:t>
            </a:r>
            <a:endParaRPr/>
          </a:p>
          <a:p>
            <a:pPr indent="-306044" lvl="0" marL="342900" rtl="0" algn="l">
              <a:lnSpc>
                <a:spcPct val="110000"/>
              </a:lnSpc>
              <a:spcBef>
                <a:spcPts val="956"/>
              </a:spcBef>
              <a:spcAft>
                <a:spcPts val="0"/>
              </a:spcAft>
              <a:buSzPct val="70000"/>
              <a:buChar char="◈"/>
            </a:pPr>
            <a:r>
              <a:rPr b="0" i="0" lang="en-US">
                <a:solidFill>
                  <a:srgbClr val="FFFFFF"/>
                </a:solidFill>
                <a:highlight>
                  <a:srgbClr val="2B2B2B"/>
                </a:highlight>
                <a:latin typeface="Quattrocento Sans"/>
                <a:ea typeface="Quattrocento Sans"/>
                <a:cs typeface="Quattrocento Sans"/>
                <a:sym typeface="Quattrocento Sans"/>
              </a:rPr>
              <a:t>By providing a robust and reliable </a:t>
            </a:r>
            <a:r>
              <a:rPr lang="en-US">
                <a:solidFill>
                  <a:srgbClr val="FFFFFF"/>
                </a:solidFill>
                <a:highlight>
                  <a:srgbClr val="2B2B2B"/>
                </a:highlight>
                <a:latin typeface="Quattrocento Sans"/>
                <a:ea typeface="Quattrocento Sans"/>
                <a:cs typeface="Quattrocento Sans"/>
                <a:sym typeface="Quattrocento Sans"/>
              </a:rPr>
              <a:t>crypto</a:t>
            </a:r>
            <a:r>
              <a:rPr b="0" i="0" lang="en-US">
                <a:solidFill>
                  <a:srgbClr val="FFFFFF"/>
                </a:solidFill>
                <a:highlight>
                  <a:srgbClr val="2B2B2B"/>
                </a:highlight>
                <a:latin typeface="Quattrocento Sans"/>
                <a:ea typeface="Quattrocento Sans"/>
                <a:cs typeface="Quattrocento Sans"/>
                <a:sym typeface="Quattrocento Sans"/>
              </a:rPr>
              <a:t> market prediction tool, we aim to help </a:t>
            </a:r>
            <a:r>
              <a:rPr lang="en-US">
                <a:solidFill>
                  <a:srgbClr val="FFFFFF"/>
                </a:solidFill>
                <a:highlight>
                  <a:srgbClr val="2B2B2B"/>
                </a:highlight>
                <a:latin typeface="Quattrocento Sans"/>
                <a:ea typeface="Quattrocento Sans"/>
                <a:cs typeface="Quattrocento Sans"/>
                <a:sym typeface="Quattrocento Sans"/>
              </a:rPr>
              <a:t>traders</a:t>
            </a:r>
            <a:r>
              <a:rPr b="0" i="0" lang="en-US">
                <a:solidFill>
                  <a:srgbClr val="FFFFFF"/>
                </a:solidFill>
                <a:highlight>
                  <a:srgbClr val="2B2B2B"/>
                </a:highlight>
                <a:latin typeface="Quattrocento Sans"/>
                <a:ea typeface="Quattrocento Sans"/>
                <a:cs typeface="Quattrocento Sans"/>
                <a:sym typeface="Quattrocento Sans"/>
              </a:rPr>
              <a:t> make informed decisions and stay ahead in the competitive financial markets.</a:t>
            </a:r>
            <a:endParaRPr/>
          </a:p>
          <a:p>
            <a:pPr indent="-226789" lvl="0" marL="342900" rtl="0" algn="l">
              <a:lnSpc>
                <a:spcPct val="110000"/>
              </a:lnSpc>
              <a:spcBef>
                <a:spcPts val="956"/>
              </a:spcBef>
              <a:spcAft>
                <a:spcPts val="0"/>
              </a:spcAft>
              <a:buSzPct val="700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3" name="Shape 163"/>
        <p:cNvGrpSpPr/>
        <p:nvPr/>
      </p:nvGrpSpPr>
      <p:grpSpPr>
        <a:xfrm>
          <a:off x="0" y="0"/>
          <a:ext cx="0" cy="0"/>
          <a:chOff x="0" y="0"/>
          <a:chExt cx="0" cy="0"/>
        </a:xfrm>
      </p:grpSpPr>
      <p:sp>
        <p:nvSpPr>
          <p:cNvPr id="164" name="Google Shape;164;p21"/>
          <p:cNvSpPr/>
          <p:nvPr/>
        </p:nvSpPr>
        <p:spPr>
          <a:xfrm>
            <a:off x="0" y="0"/>
            <a:ext cx="12192000" cy="6858000"/>
          </a:xfrm>
          <a:prstGeom prst="rect">
            <a:avLst/>
          </a:prstGeom>
          <a:blipFill rotWithShape="1">
            <a:blip r:embed="rId3">
              <a:alphaModFix/>
            </a:blip>
            <a:stretch>
              <a:fillRect b="0" l="0" r="0" t="0"/>
            </a:stretch>
          </a:blip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Sorts Mill Goudy"/>
              <a:buNone/>
            </a:pPr>
            <a:r>
              <a:t/>
            </a:r>
            <a:endParaRPr b="0" i="0" sz="1800" u="none" cap="none" strike="noStrike">
              <a:solidFill>
                <a:srgbClr val="FFFFFF"/>
              </a:solidFill>
              <a:latin typeface="Sorts Mill Goudy"/>
              <a:ea typeface="Sorts Mill Goudy"/>
              <a:cs typeface="Sorts Mill Goudy"/>
              <a:sym typeface="Sorts Mill Goudy"/>
            </a:endParaRPr>
          </a:p>
        </p:txBody>
      </p:sp>
      <p:pic>
        <p:nvPicPr>
          <p:cNvPr id="165" name="Google Shape;165;p21"/>
          <p:cNvPicPr preferRelativeResize="0"/>
          <p:nvPr/>
        </p:nvPicPr>
        <p:blipFill rotWithShape="1">
          <a:blip r:embed="rId4">
            <a:alphaModFix/>
          </a:blip>
          <a:srcRect b="0" l="0" r="0" t="0"/>
          <a:stretch/>
        </p:blipFill>
        <p:spPr>
          <a:xfrm>
            <a:off x="-8622" y="10"/>
            <a:ext cx="6095998" cy="6857990"/>
          </a:xfrm>
          <a:prstGeom prst="rect">
            <a:avLst/>
          </a:prstGeom>
          <a:noFill/>
          <a:ln>
            <a:noFill/>
          </a:ln>
        </p:spPr>
      </p:pic>
      <p:pic>
        <p:nvPicPr>
          <p:cNvPr id="166" name="Google Shape;166;p21"/>
          <p:cNvPicPr preferRelativeResize="0"/>
          <p:nvPr/>
        </p:nvPicPr>
        <p:blipFill rotWithShape="1">
          <a:blip r:embed="rId5">
            <a:alphaModFix/>
          </a:blip>
          <a:srcRect b="0" l="0" r="0" t="0"/>
          <a:stretch/>
        </p:blipFill>
        <p:spPr>
          <a:xfrm>
            <a:off x="6257026" y="1"/>
            <a:ext cx="5934973" cy="6858000"/>
          </a:xfrm>
          <a:prstGeom prst="rect">
            <a:avLst/>
          </a:prstGeom>
          <a:noFill/>
          <a:ln>
            <a:noFill/>
          </a:ln>
        </p:spPr>
      </p:pic>
      <p:sp>
        <p:nvSpPr>
          <p:cNvPr id="167" name="Google Shape;167;p21"/>
          <p:cNvSpPr txBox="1"/>
          <p:nvPr>
            <p:ph type="title"/>
          </p:nvPr>
        </p:nvSpPr>
        <p:spPr>
          <a:xfrm>
            <a:off x="6900493" y="609600"/>
            <a:ext cx="4538100" cy="970500"/>
          </a:xfrm>
          <a:prstGeom prst="rect">
            <a:avLst/>
          </a:prstGeom>
          <a:noFill/>
          <a:ln>
            <a:noFill/>
          </a:ln>
          <a:effectLst>
            <a:outerShdw blurRad="25400">
              <a:srgbClr val="000000">
                <a:alpha val="45490"/>
              </a:srgbClr>
            </a:outerShdw>
          </a:effectLst>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lt2"/>
              </a:buClr>
              <a:buSzPct val="100000"/>
              <a:buFont typeface="Sorts Mill Goudy"/>
              <a:buNone/>
            </a:pPr>
            <a:r>
              <a:rPr lang="en-US" sz="4000"/>
              <a:t>Decentralized Predictive Analytics With AI and Blockchain</a:t>
            </a:r>
            <a:endParaRPr/>
          </a:p>
        </p:txBody>
      </p:sp>
      <p:sp>
        <p:nvSpPr>
          <p:cNvPr id="168" name="Google Shape;168;p21"/>
          <p:cNvSpPr txBox="1"/>
          <p:nvPr>
            <p:ph idx="1" type="body"/>
          </p:nvPr>
        </p:nvSpPr>
        <p:spPr>
          <a:xfrm>
            <a:off x="6900493" y="1732449"/>
            <a:ext cx="4403700" cy="4058700"/>
          </a:xfrm>
          <a:prstGeom prst="rect">
            <a:avLst/>
          </a:prstGeom>
          <a:noFill/>
          <a:ln>
            <a:noFill/>
          </a:ln>
          <a:effectLst>
            <a:outerShdw blurRad="25400">
              <a:srgbClr val="000000">
                <a:alpha val="45490"/>
              </a:srgbClr>
            </a:outerShdw>
          </a:effectLst>
        </p:spPr>
        <p:txBody>
          <a:bodyPr anchorCtr="0" anchor="t" bIns="45700" lIns="91425" spcFirstLastPara="1" rIns="91425" wrap="square" tIns="45700">
            <a:normAutofit/>
          </a:bodyPr>
          <a:lstStyle/>
          <a:p>
            <a:pPr indent="0" lvl="0" marL="36899" rtl="0" algn="l">
              <a:lnSpc>
                <a:spcPct val="110000"/>
              </a:lnSpc>
              <a:spcBef>
                <a:spcPts val="0"/>
              </a:spcBef>
              <a:spcAft>
                <a:spcPts val="0"/>
              </a:spcAft>
              <a:buSzPts val="1680"/>
              <a:buNone/>
            </a:pPr>
            <a:r>
              <a:rPr lang="en-US" sz="2400"/>
              <a:t>Introduction</a:t>
            </a:r>
            <a:endParaRPr/>
          </a:p>
          <a:p>
            <a:pPr indent="0" lvl="0" marL="36899" rtl="0" algn="l">
              <a:lnSpc>
                <a:spcPct val="110000"/>
              </a:lnSpc>
              <a:spcBef>
                <a:spcPts val="1080"/>
              </a:spcBef>
              <a:spcAft>
                <a:spcPts val="0"/>
              </a:spcAft>
              <a:buSzPts val="1680"/>
              <a:buNone/>
            </a:pPr>
            <a:r>
              <a:rPr lang="en-US" sz="2400"/>
              <a:t>Our Inspiration</a:t>
            </a:r>
            <a:endParaRPr/>
          </a:p>
          <a:p>
            <a:pPr indent="0" lvl="0" marL="36899" rtl="0" algn="l">
              <a:lnSpc>
                <a:spcPct val="110000"/>
              </a:lnSpc>
              <a:spcBef>
                <a:spcPts val="1080"/>
              </a:spcBef>
              <a:spcAft>
                <a:spcPts val="0"/>
              </a:spcAft>
              <a:buSzPts val="1680"/>
              <a:buNone/>
            </a:pPr>
            <a:r>
              <a:rPr lang="en-US" sz="2400"/>
              <a:t>Technologies Implemented</a:t>
            </a:r>
            <a:endParaRPr/>
          </a:p>
          <a:p>
            <a:pPr indent="0" lvl="0" marL="36899" rtl="0" algn="l">
              <a:lnSpc>
                <a:spcPct val="110000"/>
              </a:lnSpc>
              <a:spcBef>
                <a:spcPts val="1080"/>
              </a:spcBef>
              <a:spcAft>
                <a:spcPts val="0"/>
              </a:spcAft>
              <a:buSzPts val="1680"/>
              <a:buNone/>
            </a:pPr>
            <a:r>
              <a:rPr lang="en-US" sz="2400"/>
              <a:t>Prototype</a:t>
            </a:r>
            <a:endParaRPr/>
          </a:p>
          <a:p>
            <a:pPr indent="0" lvl="0" marL="36899" rtl="0" algn="l">
              <a:lnSpc>
                <a:spcPct val="110000"/>
              </a:lnSpc>
              <a:spcBef>
                <a:spcPts val="1080"/>
              </a:spcBef>
              <a:spcAft>
                <a:spcPts val="0"/>
              </a:spcAft>
              <a:buSzPts val="1680"/>
              <a:buNone/>
            </a:pPr>
            <a:r>
              <a:rPr lang="en-US" sz="2400"/>
              <a:t>Scalability </a:t>
            </a:r>
            <a:endParaRPr/>
          </a:p>
          <a:p>
            <a:pPr indent="0" lvl="0" marL="36899" rtl="0" algn="l">
              <a:lnSpc>
                <a:spcPct val="110000"/>
              </a:lnSpc>
              <a:spcBef>
                <a:spcPts val="1080"/>
              </a:spcBef>
              <a:spcAft>
                <a:spcPts val="0"/>
              </a:spcAft>
              <a:buSzPts val="1680"/>
              <a:buNone/>
            </a:pPr>
            <a:r>
              <a:rPr lang="en-US" sz="2400"/>
              <a:t>Summary</a:t>
            </a:r>
            <a:endParaRPr/>
          </a:p>
          <a:p>
            <a:pPr indent="-199320" lvl="0" marL="342900" rtl="0" algn="l">
              <a:lnSpc>
                <a:spcPct val="110000"/>
              </a:lnSpc>
              <a:spcBef>
                <a:spcPts val="1080"/>
              </a:spcBef>
              <a:spcAft>
                <a:spcPts val="0"/>
              </a:spcAft>
              <a:buSzPts val="1680"/>
              <a:buNone/>
            </a:pPr>
            <a:r>
              <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2"/>
          <p:cNvSpPr txBox="1"/>
          <p:nvPr>
            <p:ph type="title"/>
          </p:nvPr>
        </p:nvSpPr>
        <p:spPr>
          <a:xfrm>
            <a:off x="913795" y="609600"/>
            <a:ext cx="10353900" cy="1257300"/>
          </a:xfrm>
          <a:prstGeom prst="rect">
            <a:avLst/>
          </a:prstGeom>
          <a:noFill/>
          <a:ln>
            <a:noFill/>
          </a:ln>
          <a:effectLst>
            <a:outerShdw blurRad="25400">
              <a:srgbClr val="000000">
                <a:alpha val="45490"/>
              </a:srgbClr>
            </a:outerShdw>
          </a:effectLst>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2"/>
              </a:buClr>
              <a:buSzPts val="4600"/>
              <a:buFont typeface="Sorts Mill Goudy"/>
              <a:buNone/>
            </a:pPr>
            <a:r>
              <a:rPr lang="en-US"/>
              <a:t>Introduction</a:t>
            </a:r>
            <a:endParaRPr/>
          </a:p>
        </p:txBody>
      </p:sp>
      <p:sp>
        <p:nvSpPr>
          <p:cNvPr id="174" name="Google Shape;174;p22"/>
          <p:cNvSpPr txBox="1"/>
          <p:nvPr>
            <p:ph idx="1" type="body"/>
          </p:nvPr>
        </p:nvSpPr>
        <p:spPr>
          <a:xfrm>
            <a:off x="913795" y="2076450"/>
            <a:ext cx="10353900" cy="3714600"/>
          </a:xfrm>
          <a:prstGeom prst="rect">
            <a:avLst/>
          </a:prstGeom>
          <a:noFill/>
          <a:ln>
            <a:noFill/>
          </a:ln>
          <a:effectLst>
            <a:outerShdw blurRad="25400">
              <a:srgbClr val="000000">
                <a:alpha val="45490"/>
              </a:srgbClr>
            </a:outerShdw>
          </a:effectLst>
        </p:spPr>
        <p:txBody>
          <a:bodyPr anchorCtr="0" anchor="t" bIns="45700" lIns="91425" spcFirstLastPara="1" rIns="91425" wrap="square" tIns="45700">
            <a:normAutofit fontScale="77500" lnSpcReduction="20000"/>
          </a:bodyPr>
          <a:lstStyle/>
          <a:p>
            <a:pPr indent="-306044" lvl="0" marL="342900" rtl="0" algn="l">
              <a:lnSpc>
                <a:spcPct val="110000"/>
              </a:lnSpc>
              <a:spcBef>
                <a:spcPts val="0"/>
              </a:spcBef>
              <a:spcAft>
                <a:spcPts val="0"/>
              </a:spcAft>
              <a:buSzPct val="70000"/>
              <a:buChar char="◈"/>
            </a:pPr>
            <a:r>
              <a:rPr b="0" i="0" lang="en-US">
                <a:solidFill>
                  <a:srgbClr val="FFFFFF"/>
                </a:solidFill>
                <a:highlight>
                  <a:srgbClr val="2B2B2B"/>
                </a:highlight>
                <a:latin typeface="Quattrocento Sans"/>
                <a:ea typeface="Quattrocento Sans"/>
                <a:cs typeface="Quattrocento Sans"/>
                <a:sym typeface="Quattrocento Sans"/>
              </a:rPr>
              <a:t>In today’s fast-paced financial markets, accurate and timely predictions can significantly enhance investment strategies and decision-making processes. Our project, </a:t>
            </a:r>
            <a:r>
              <a:rPr b="1" lang="en-US">
                <a:solidFill>
                  <a:srgbClr val="FFFFFF"/>
                </a:solidFill>
                <a:highlight>
                  <a:srgbClr val="2B2B2B"/>
                </a:highlight>
                <a:latin typeface="Quattrocento Sans"/>
                <a:ea typeface="Quattrocento Sans"/>
                <a:cs typeface="Quattrocento Sans"/>
                <a:sym typeface="Quattrocento Sans"/>
              </a:rPr>
              <a:t>Crypto Trends </a:t>
            </a:r>
            <a:r>
              <a:rPr b="1" i="0" lang="en-US">
                <a:solidFill>
                  <a:srgbClr val="FFFFFF"/>
                </a:solidFill>
                <a:highlight>
                  <a:srgbClr val="2B2B2B"/>
                </a:highlight>
                <a:latin typeface="Quattrocento Sans"/>
                <a:ea typeface="Quattrocento Sans"/>
                <a:cs typeface="Quattrocento Sans"/>
                <a:sym typeface="Quattrocento Sans"/>
              </a:rPr>
              <a:t>Prediction Tool</a:t>
            </a:r>
            <a:r>
              <a:rPr b="0" i="0" lang="en-US">
                <a:solidFill>
                  <a:srgbClr val="FFFFFF"/>
                </a:solidFill>
                <a:highlight>
                  <a:srgbClr val="2B2B2B"/>
                </a:highlight>
                <a:latin typeface="Quattrocento Sans"/>
                <a:ea typeface="Quattrocento Sans"/>
                <a:cs typeface="Quattrocento Sans"/>
                <a:sym typeface="Quattrocento Sans"/>
              </a:rPr>
              <a:t>, leverages cutting-edge technologies to provide robust and reliable market forecasts. This tool is built using </a:t>
            </a:r>
            <a:r>
              <a:rPr b="1" i="0" lang="en-US">
                <a:solidFill>
                  <a:srgbClr val="FFFFFF"/>
                </a:solidFill>
                <a:highlight>
                  <a:srgbClr val="2B2B2B"/>
                </a:highlight>
                <a:latin typeface="Quattrocento Sans"/>
                <a:ea typeface="Quattrocento Sans"/>
                <a:cs typeface="Quattrocento Sans"/>
                <a:sym typeface="Quattrocento Sans"/>
              </a:rPr>
              <a:t>Python Pandas</a:t>
            </a:r>
            <a:r>
              <a:rPr b="0" i="0" lang="en-US">
                <a:solidFill>
                  <a:srgbClr val="FFFFFF"/>
                </a:solidFill>
                <a:highlight>
                  <a:srgbClr val="2B2B2B"/>
                </a:highlight>
                <a:latin typeface="Quattrocento Sans"/>
                <a:ea typeface="Quattrocento Sans"/>
                <a:cs typeface="Quattrocento Sans"/>
                <a:sym typeface="Quattrocento Sans"/>
              </a:rPr>
              <a:t> for data manipulation and analysis, </a:t>
            </a:r>
            <a:r>
              <a:rPr b="1" i="0" lang="en-US">
                <a:solidFill>
                  <a:srgbClr val="FFFFFF"/>
                </a:solidFill>
                <a:highlight>
                  <a:srgbClr val="2B2B2B"/>
                </a:highlight>
                <a:latin typeface="Quattrocento Sans"/>
                <a:ea typeface="Quattrocento Sans"/>
                <a:cs typeface="Quattrocento Sans"/>
                <a:sym typeface="Quattrocento Sans"/>
              </a:rPr>
              <a:t>Flask</a:t>
            </a:r>
            <a:r>
              <a:rPr b="0" i="0" lang="en-US">
                <a:solidFill>
                  <a:srgbClr val="FFFFFF"/>
                </a:solidFill>
                <a:highlight>
                  <a:srgbClr val="2B2B2B"/>
                </a:highlight>
                <a:latin typeface="Quattrocento Sans"/>
                <a:ea typeface="Quattrocento Sans"/>
                <a:cs typeface="Quattrocento Sans"/>
                <a:sym typeface="Quattrocento Sans"/>
              </a:rPr>
              <a:t> for creating a user-friendly web application, and </a:t>
            </a:r>
            <a:r>
              <a:rPr b="1" i="0" lang="en-US">
                <a:solidFill>
                  <a:srgbClr val="FFFFFF"/>
                </a:solidFill>
                <a:highlight>
                  <a:srgbClr val="2B2B2B"/>
                </a:highlight>
                <a:latin typeface="Quattrocento Sans"/>
                <a:ea typeface="Quattrocento Sans"/>
                <a:cs typeface="Quattrocento Sans"/>
                <a:sym typeface="Quattrocento Sans"/>
              </a:rPr>
              <a:t>blockchain marketplace technologies</a:t>
            </a:r>
            <a:r>
              <a:rPr b="0" i="0" lang="en-US">
                <a:solidFill>
                  <a:srgbClr val="FFFFFF"/>
                </a:solidFill>
                <a:highlight>
                  <a:srgbClr val="2B2B2B"/>
                </a:highlight>
                <a:latin typeface="Quattrocento Sans"/>
                <a:ea typeface="Quattrocento Sans"/>
                <a:cs typeface="Quattrocento Sans"/>
                <a:sym typeface="Quattrocento Sans"/>
              </a:rPr>
              <a:t> to ensure data integrity and security.</a:t>
            </a:r>
            <a:endParaRPr/>
          </a:p>
          <a:p>
            <a:pPr indent="-306044" lvl="0" marL="342900" rtl="0" algn="l">
              <a:lnSpc>
                <a:spcPct val="110000"/>
              </a:lnSpc>
              <a:spcBef>
                <a:spcPts val="956"/>
              </a:spcBef>
              <a:spcAft>
                <a:spcPts val="0"/>
              </a:spcAft>
              <a:buSzPct val="70000"/>
              <a:buChar char="◈"/>
            </a:pPr>
            <a:r>
              <a:rPr b="1" i="0" lang="en-US">
                <a:solidFill>
                  <a:srgbClr val="FFFFFF"/>
                </a:solidFill>
                <a:highlight>
                  <a:srgbClr val="2B2B2B"/>
                </a:highlight>
                <a:latin typeface="Quattrocento Sans"/>
                <a:ea typeface="Quattrocento Sans"/>
                <a:cs typeface="Quattrocento Sans"/>
                <a:sym typeface="Quattrocento Sans"/>
              </a:rPr>
              <a:t>Python Pandas</a:t>
            </a:r>
            <a:r>
              <a:rPr b="0" i="0" lang="en-US">
                <a:solidFill>
                  <a:srgbClr val="FFFFFF"/>
                </a:solidFill>
                <a:highlight>
                  <a:srgbClr val="2B2B2B"/>
                </a:highlight>
                <a:latin typeface="Quattrocento Sans"/>
                <a:ea typeface="Quattrocento Sans"/>
                <a:cs typeface="Quattrocento Sans"/>
                <a:sym typeface="Quattrocento Sans"/>
              </a:rPr>
              <a:t> is utilized to handle large datasets efficiently, enabling sophisticated data analysis and visualization. The </a:t>
            </a:r>
            <a:r>
              <a:rPr b="1" i="0" lang="en-US">
                <a:solidFill>
                  <a:srgbClr val="FFFFFF"/>
                </a:solidFill>
                <a:highlight>
                  <a:srgbClr val="2B2B2B"/>
                </a:highlight>
                <a:latin typeface="Quattrocento Sans"/>
                <a:ea typeface="Quattrocento Sans"/>
                <a:cs typeface="Quattrocento Sans"/>
                <a:sym typeface="Quattrocento Sans"/>
              </a:rPr>
              <a:t>Flask</a:t>
            </a:r>
            <a:r>
              <a:rPr b="0" i="0" lang="en-US">
                <a:solidFill>
                  <a:srgbClr val="FFFFFF"/>
                </a:solidFill>
                <a:highlight>
                  <a:srgbClr val="2B2B2B"/>
                </a:highlight>
                <a:latin typeface="Quattrocento Sans"/>
                <a:ea typeface="Quattrocento Sans"/>
                <a:cs typeface="Quattrocento Sans"/>
                <a:sym typeface="Quattrocento Sans"/>
              </a:rPr>
              <a:t> framework powers the web application, offering a seamless and interactive user experience. By integrating </a:t>
            </a:r>
            <a:r>
              <a:rPr b="1" i="0" lang="en-US">
                <a:solidFill>
                  <a:srgbClr val="FFFFFF"/>
                </a:solidFill>
                <a:highlight>
                  <a:srgbClr val="2B2B2B"/>
                </a:highlight>
                <a:latin typeface="Quattrocento Sans"/>
                <a:ea typeface="Quattrocento Sans"/>
                <a:cs typeface="Quattrocento Sans"/>
                <a:sym typeface="Quattrocento Sans"/>
              </a:rPr>
              <a:t>blockchain technology</a:t>
            </a:r>
            <a:r>
              <a:rPr b="0" i="0" lang="en-US">
                <a:solidFill>
                  <a:srgbClr val="FFFFFF"/>
                </a:solidFill>
                <a:highlight>
                  <a:srgbClr val="2B2B2B"/>
                </a:highlight>
                <a:latin typeface="Quattrocento Sans"/>
                <a:ea typeface="Quattrocento Sans"/>
                <a:cs typeface="Quattrocento Sans"/>
                <a:sym typeface="Quattrocento Sans"/>
              </a:rPr>
              <a:t>, we ensure that all transactions and data exchanges are transparent, immutable, and secure, fostering trust among users.</a:t>
            </a:r>
            <a:endParaRPr/>
          </a:p>
          <a:p>
            <a:pPr indent="-306044" lvl="0" marL="342900" rtl="0" algn="l">
              <a:lnSpc>
                <a:spcPct val="110000"/>
              </a:lnSpc>
              <a:spcBef>
                <a:spcPts val="956"/>
              </a:spcBef>
              <a:spcAft>
                <a:spcPts val="0"/>
              </a:spcAft>
              <a:buSzPct val="70000"/>
              <a:buChar char="◈"/>
            </a:pPr>
            <a:r>
              <a:rPr b="0" i="0" lang="en-US">
                <a:solidFill>
                  <a:srgbClr val="FFFFFF"/>
                </a:solidFill>
                <a:highlight>
                  <a:srgbClr val="2B2B2B"/>
                </a:highlight>
                <a:latin typeface="Quattrocento Sans"/>
                <a:ea typeface="Quattrocento Sans"/>
                <a:cs typeface="Quattrocento Sans"/>
                <a:sym typeface="Quattrocento Sans"/>
              </a:rPr>
              <a:t>This project aims to empower investors with advanced predictive analytics, helping them make informed decisions and stay ahead in the competitive stock market landscape.</a:t>
            </a:r>
            <a:endParaRPr/>
          </a:p>
          <a:p>
            <a:pPr indent="-226789" lvl="0" marL="342900" rtl="0" algn="l">
              <a:lnSpc>
                <a:spcPct val="110000"/>
              </a:lnSpc>
              <a:spcBef>
                <a:spcPts val="956"/>
              </a:spcBef>
              <a:spcAft>
                <a:spcPts val="0"/>
              </a:spcAft>
              <a:buSzPct val="700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3"/>
          <p:cNvSpPr txBox="1"/>
          <p:nvPr>
            <p:ph type="title"/>
          </p:nvPr>
        </p:nvSpPr>
        <p:spPr>
          <a:xfrm>
            <a:off x="913795" y="609600"/>
            <a:ext cx="10353900" cy="1257300"/>
          </a:xfrm>
          <a:prstGeom prst="rect">
            <a:avLst/>
          </a:prstGeom>
          <a:noFill/>
          <a:ln>
            <a:noFill/>
          </a:ln>
          <a:effectLst>
            <a:outerShdw blurRad="25400">
              <a:srgbClr val="000000">
                <a:alpha val="45490"/>
              </a:srgbClr>
            </a:outerShdw>
          </a:effectLst>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2"/>
              </a:buClr>
              <a:buSzPts val="4600"/>
              <a:buFont typeface="Sorts Mill Goudy"/>
              <a:buNone/>
            </a:pPr>
            <a:r>
              <a:rPr lang="en-US"/>
              <a:t>Our Inspiration</a:t>
            </a:r>
            <a:endParaRPr/>
          </a:p>
        </p:txBody>
      </p:sp>
      <p:sp>
        <p:nvSpPr>
          <p:cNvPr id="180" name="Google Shape;180;p23"/>
          <p:cNvSpPr txBox="1"/>
          <p:nvPr>
            <p:ph idx="1" type="body"/>
          </p:nvPr>
        </p:nvSpPr>
        <p:spPr>
          <a:xfrm>
            <a:off x="913795" y="2076450"/>
            <a:ext cx="10353900" cy="3714600"/>
          </a:xfrm>
          <a:prstGeom prst="rect">
            <a:avLst/>
          </a:prstGeom>
          <a:noFill/>
          <a:ln>
            <a:noFill/>
          </a:ln>
          <a:effectLst>
            <a:outerShdw blurRad="25400">
              <a:srgbClr val="000000">
                <a:alpha val="45490"/>
              </a:srgbClr>
            </a:outerShdw>
          </a:effectLst>
        </p:spPr>
        <p:txBody>
          <a:bodyPr anchorCtr="0" anchor="t" bIns="45700" lIns="91425" spcFirstLastPara="1" rIns="91425" wrap="square" tIns="45700">
            <a:normAutofit/>
          </a:bodyPr>
          <a:lstStyle/>
          <a:p>
            <a:pPr indent="-306000" lvl="0" marL="342900" rtl="0" algn="l">
              <a:lnSpc>
                <a:spcPct val="110000"/>
              </a:lnSpc>
              <a:spcBef>
                <a:spcPts val="0"/>
              </a:spcBef>
              <a:spcAft>
                <a:spcPts val="0"/>
              </a:spcAft>
              <a:buSzPts val="1120"/>
              <a:buChar char="◈"/>
            </a:pPr>
            <a:r>
              <a:rPr b="0" i="0" lang="en-US" sz="1600">
                <a:solidFill>
                  <a:srgbClr val="FFFFFF"/>
                </a:solidFill>
                <a:highlight>
                  <a:srgbClr val="2B2B2B"/>
                </a:highlight>
                <a:latin typeface="Quattrocento Sans"/>
                <a:ea typeface="Quattrocento Sans"/>
                <a:cs typeface="Quattrocento Sans"/>
                <a:sym typeface="Quattrocento Sans"/>
              </a:rPr>
              <a:t>Our inspiration for this project stems from the innovative use of prediction indicators by platforms like </a:t>
            </a:r>
            <a:r>
              <a:rPr b="1" i="0" lang="en-US" sz="1600">
                <a:solidFill>
                  <a:srgbClr val="FFFFFF"/>
                </a:solidFill>
                <a:highlight>
                  <a:srgbClr val="2B2B2B"/>
                </a:highlight>
                <a:latin typeface="Quattrocento Sans"/>
                <a:ea typeface="Quattrocento Sans"/>
                <a:cs typeface="Quattrocento Sans"/>
                <a:sym typeface="Quattrocento Sans"/>
              </a:rPr>
              <a:t>Tradetron.in</a:t>
            </a:r>
            <a:r>
              <a:rPr b="0" i="0" lang="en-US" sz="1600">
                <a:solidFill>
                  <a:srgbClr val="FFFFFF"/>
                </a:solidFill>
                <a:highlight>
                  <a:srgbClr val="2B2B2B"/>
                </a:highlight>
                <a:latin typeface="Quattrocento Sans"/>
                <a:ea typeface="Quattrocento Sans"/>
                <a:cs typeface="Quattrocento Sans"/>
                <a:sym typeface="Quattrocento Sans"/>
              </a:rPr>
              <a:t>. Tradetron is a powerful algorithmic trading platform that allows users to create, backtest, and deploy trading strategies using a variety of technical indicators. Here are some key ways in which Tradetron utilizes prediction indicators:</a:t>
            </a:r>
            <a:endParaRPr/>
          </a:p>
          <a:p>
            <a:pPr indent="-306000" lvl="0" marL="342900" rtl="0" algn="l">
              <a:lnSpc>
                <a:spcPct val="110000"/>
              </a:lnSpc>
              <a:spcBef>
                <a:spcPts val="920"/>
              </a:spcBef>
              <a:spcAft>
                <a:spcPts val="0"/>
              </a:spcAft>
              <a:buSzPts val="1120"/>
              <a:buChar char="◈"/>
            </a:pPr>
            <a:r>
              <a:rPr b="0" i="0" lang="en-US" sz="1600">
                <a:solidFill>
                  <a:srgbClr val="FFFFFF"/>
                </a:solidFill>
                <a:highlight>
                  <a:srgbClr val="2B2B2B"/>
                </a:highlight>
                <a:latin typeface="Quattrocento Sans"/>
                <a:ea typeface="Quattrocento Sans"/>
                <a:cs typeface="Quattrocento Sans"/>
                <a:sym typeface="Quattrocento Sans"/>
              </a:rPr>
              <a:t>1. Technical indicators </a:t>
            </a:r>
            <a:r>
              <a:rPr lang="en-US" sz="1600">
                <a:solidFill>
                  <a:srgbClr val="FFFFFF"/>
                </a:solidFill>
                <a:highlight>
                  <a:srgbClr val="2B2B2B"/>
                </a:highlight>
                <a:latin typeface="Quattrocento Sans"/>
                <a:ea typeface="Quattrocento Sans"/>
                <a:cs typeface="Quattrocento Sans"/>
                <a:sym typeface="Quattrocento Sans"/>
              </a:rPr>
              <a:t>2. Algorithmic Strategies 3. Backtesting and optimization 4. Automation and Execution</a:t>
            </a:r>
            <a:endParaRPr/>
          </a:p>
          <a:p>
            <a:pPr indent="-306000" lvl="0" marL="342900" rtl="0" algn="l">
              <a:lnSpc>
                <a:spcPct val="110000"/>
              </a:lnSpc>
              <a:spcBef>
                <a:spcPts val="920"/>
              </a:spcBef>
              <a:spcAft>
                <a:spcPts val="0"/>
              </a:spcAft>
              <a:buSzPts val="1120"/>
              <a:buChar char="◈"/>
            </a:pPr>
            <a:r>
              <a:rPr lang="en-US" sz="1600">
                <a:solidFill>
                  <a:srgbClr val="FFFFFF"/>
                </a:solidFill>
                <a:highlight>
                  <a:srgbClr val="2B2B2B"/>
                </a:highlight>
                <a:latin typeface="Quattrocento Sans"/>
                <a:ea typeface="Quattrocento Sans"/>
                <a:cs typeface="Quattrocento Sans"/>
                <a:sym typeface="Quattrocento Sans"/>
              </a:rPr>
              <a:t>5. Integration and marketplace</a:t>
            </a:r>
            <a:endParaRPr/>
          </a:p>
          <a:p>
            <a:pPr indent="-306000" lvl="0" marL="342900" rtl="0" algn="l">
              <a:lnSpc>
                <a:spcPct val="110000"/>
              </a:lnSpc>
              <a:spcBef>
                <a:spcPts val="920"/>
              </a:spcBef>
              <a:spcAft>
                <a:spcPts val="0"/>
              </a:spcAft>
              <a:buSzPts val="1120"/>
              <a:buChar char="◈"/>
            </a:pPr>
            <a:r>
              <a:rPr b="0" i="0" lang="en-US" sz="1600">
                <a:solidFill>
                  <a:srgbClr val="FFFFFF"/>
                </a:solidFill>
                <a:highlight>
                  <a:srgbClr val="2B2B2B"/>
                </a:highlight>
                <a:latin typeface="Quattrocento Sans"/>
                <a:ea typeface="Quattrocento Sans"/>
                <a:cs typeface="Quattrocento Sans"/>
                <a:sym typeface="Quattrocento Sans"/>
              </a:rPr>
              <a:t>By drawing inspiration from Tradetron’s approach, our project aims to leverage similar prediction indicators and algorithmic strategies to provide accurate and reliable stock market predictions. This will empower investors to make data-driven decisions and enhance their trading performance.</a:t>
            </a:r>
            <a:endParaRPr/>
          </a:p>
          <a:p>
            <a:pPr indent="-234880" lvl="0" marL="342900" rtl="0" algn="l">
              <a:lnSpc>
                <a:spcPct val="110000"/>
              </a:lnSpc>
              <a:spcBef>
                <a:spcPts val="920"/>
              </a:spcBef>
              <a:spcAft>
                <a:spcPts val="0"/>
              </a:spcAft>
              <a:buSzPts val="1120"/>
              <a:buNone/>
            </a:pPr>
            <a:r>
              <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4"/>
          <p:cNvSpPr txBox="1"/>
          <p:nvPr>
            <p:ph type="title"/>
          </p:nvPr>
        </p:nvSpPr>
        <p:spPr>
          <a:xfrm>
            <a:off x="913795" y="609600"/>
            <a:ext cx="10353900" cy="1257300"/>
          </a:xfrm>
          <a:prstGeom prst="rect">
            <a:avLst/>
          </a:prstGeom>
          <a:noFill/>
          <a:ln>
            <a:noFill/>
          </a:ln>
          <a:effectLst>
            <a:outerShdw blurRad="25400">
              <a:srgbClr val="000000">
                <a:alpha val="45490"/>
              </a:srgbClr>
            </a:outerShdw>
          </a:effectLst>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2"/>
              </a:buClr>
              <a:buSzPts val="4600"/>
              <a:buFont typeface="Sorts Mill Goudy"/>
              <a:buNone/>
            </a:pPr>
            <a:r>
              <a:rPr lang="en-US"/>
              <a:t>Technologies Implemented</a:t>
            </a:r>
            <a:endParaRPr/>
          </a:p>
        </p:txBody>
      </p:sp>
      <p:sp>
        <p:nvSpPr>
          <p:cNvPr id="186" name="Google Shape;186;p24"/>
          <p:cNvSpPr txBox="1"/>
          <p:nvPr>
            <p:ph idx="1" type="body"/>
          </p:nvPr>
        </p:nvSpPr>
        <p:spPr>
          <a:xfrm>
            <a:off x="913795" y="2076450"/>
            <a:ext cx="10353900" cy="3714600"/>
          </a:xfrm>
          <a:prstGeom prst="rect">
            <a:avLst/>
          </a:prstGeom>
          <a:noFill/>
          <a:ln>
            <a:noFill/>
          </a:ln>
          <a:effectLst>
            <a:outerShdw blurRad="25400">
              <a:srgbClr val="000000">
                <a:alpha val="45490"/>
              </a:srgbClr>
            </a:outerShdw>
          </a:effectLst>
        </p:spPr>
        <p:txBody>
          <a:bodyPr anchorCtr="0" anchor="t" bIns="45700" lIns="91425" spcFirstLastPara="1" rIns="91425" wrap="square" tIns="45700">
            <a:normAutofit fontScale="62500" lnSpcReduction="20000"/>
          </a:bodyPr>
          <a:lstStyle/>
          <a:p>
            <a:pPr indent="-306044" lvl="0" marL="342900" rtl="0" algn="l">
              <a:lnSpc>
                <a:spcPct val="110000"/>
              </a:lnSpc>
              <a:spcBef>
                <a:spcPts val="0"/>
              </a:spcBef>
              <a:spcAft>
                <a:spcPts val="0"/>
              </a:spcAft>
              <a:buSzPct val="70000"/>
              <a:buChar char="◈"/>
            </a:pPr>
            <a:r>
              <a:rPr b="0" i="0" lang="en-US">
                <a:solidFill>
                  <a:srgbClr val="FFFFFF"/>
                </a:solidFill>
                <a:highlight>
                  <a:srgbClr val="2B2B2B"/>
                </a:highlight>
                <a:latin typeface="Quattrocento Sans"/>
                <a:ea typeface="Quattrocento Sans"/>
                <a:cs typeface="Quattrocento Sans"/>
                <a:sym typeface="Quattrocento Sans"/>
              </a:rPr>
              <a:t>Our Stock Market Prediction Tool leverages a combination of advanced technologies to deliver accurate and reliable predictions. Here’s a brief overview of the key technologies used in this project:</a:t>
            </a:r>
            <a:endParaRPr/>
          </a:p>
          <a:p>
            <a:pPr indent="-306044" lvl="0" marL="342900" rtl="0" algn="l">
              <a:lnSpc>
                <a:spcPct val="110000"/>
              </a:lnSpc>
              <a:spcBef>
                <a:spcPts val="887"/>
              </a:spcBef>
              <a:spcAft>
                <a:spcPts val="0"/>
              </a:spcAft>
              <a:buSzPct val="70000"/>
              <a:buFont typeface="Sorts Mill Goudy"/>
              <a:buAutoNum type="arabicPeriod"/>
            </a:pPr>
            <a:r>
              <a:rPr b="1" i="0" lang="en-US">
                <a:solidFill>
                  <a:srgbClr val="FFFFFF"/>
                </a:solidFill>
                <a:highlight>
                  <a:srgbClr val="2B2B2B"/>
                </a:highlight>
                <a:latin typeface="Quattrocento Sans"/>
                <a:ea typeface="Quattrocento Sans"/>
                <a:cs typeface="Quattrocento Sans"/>
                <a:sym typeface="Quattrocento Sans"/>
              </a:rPr>
              <a:t>Python Pandas</a:t>
            </a:r>
            <a:r>
              <a:rPr b="0" i="0" lang="en-US">
                <a:solidFill>
                  <a:srgbClr val="FFFFFF"/>
                </a:solidFill>
                <a:highlight>
                  <a:srgbClr val="2B2B2B"/>
                </a:highlight>
                <a:latin typeface="Quattrocento Sans"/>
                <a:ea typeface="Quattrocento Sans"/>
                <a:cs typeface="Quattrocento Sans"/>
                <a:sym typeface="Quattrocento Sans"/>
              </a:rPr>
              <a:t>:</a:t>
            </a:r>
            <a:endParaRPr/>
          </a:p>
          <a:p>
            <a:pPr indent="-285794" lvl="1" marL="742950" rtl="0" algn="l">
              <a:lnSpc>
                <a:spcPct val="100000"/>
              </a:lnSpc>
              <a:spcBef>
                <a:spcPts val="862"/>
              </a:spcBef>
              <a:spcAft>
                <a:spcPts val="0"/>
              </a:spcAft>
              <a:buSzPct val="70000"/>
              <a:buFont typeface="Sorts Mill Goudy"/>
              <a:buAutoNum type="arabicPeriod"/>
            </a:pPr>
            <a:r>
              <a:rPr b="1" i="0" lang="en-US">
                <a:solidFill>
                  <a:srgbClr val="FFFFFF"/>
                </a:solidFill>
                <a:highlight>
                  <a:srgbClr val="2B2B2B"/>
                </a:highlight>
                <a:latin typeface="Quattrocento Sans"/>
                <a:ea typeface="Quattrocento Sans"/>
                <a:cs typeface="Quattrocento Sans"/>
                <a:sym typeface="Quattrocento Sans"/>
              </a:rPr>
              <a:t>Data Manipulation and Analysis</a:t>
            </a:r>
            <a:r>
              <a:rPr b="0" i="0" lang="en-US">
                <a:solidFill>
                  <a:srgbClr val="FFFFFF"/>
                </a:solidFill>
                <a:highlight>
                  <a:srgbClr val="2B2B2B"/>
                </a:highlight>
                <a:latin typeface="Quattrocento Sans"/>
                <a:ea typeface="Quattrocento Sans"/>
                <a:cs typeface="Quattrocento Sans"/>
                <a:sym typeface="Quattrocento Sans"/>
              </a:rPr>
              <a:t>: Pandas is a powerful library for data manipulation and analysis. It provides data structures like DataFrames, which are essential for handling large datasets efficiently.</a:t>
            </a:r>
            <a:endParaRPr/>
          </a:p>
          <a:p>
            <a:pPr indent="-285794" lvl="1" marL="742950" rtl="0" algn="l">
              <a:lnSpc>
                <a:spcPct val="100000"/>
              </a:lnSpc>
              <a:spcBef>
                <a:spcPts val="862"/>
              </a:spcBef>
              <a:spcAft>
                <a:spcPts val="0"/>
              </a:spcAft>
              <a:buSzPct val="70000"/>
              <a:buFont typeface="Sorts Mill Goudy"/>
              <a:buAutoNum type="arabicPeriod"/>
            </a:pPr>
            <a:r>
              <a:rPr b="1" i="0" lang="en-US">
                <a:solidFill>
                  <a:srgbClr val="FFFFFF"/>
                </a:solidFill>
                <a:highlight>
                  <a:srgbClr val="2B2B2B"/>
                </a:highlight>
                <a:latin typeface="Quattrocento Sans"/>
                <a:ea typeface="Quattrocento Sans"/>
                <a:cs typeface="Quattrocento Sans"/>
                <a:sym typeface="Quattrocento Sans"/>
              </a:rPr>
              <a:t>Data Cleaning and Preparation</a:t>
            </a:r>
            <a:r>
              <a:rPr b="0" i="0" lang="en-US">
                <a:solidFill>
                  <a:srgbClr val="FFFFFF"/>
                </a:solidFill>
                <a:highlight>
                  <a:srgbClr val="2B2B2B"/>
                </a:highlight>
                <a:latin typeface="Quattrocento Sans"/>
                <a:ea typeface="Quattrocento Sans"/>
                <a:cs typeface="Quattrocento Sans"/>
                <a:sym typeface="Quattrocento Sans"/>
              </a:rPr>
              <a:t>: Pandas offers a wide range of functions for cleaning and preparing data, ensuring that the input data is accurate and ready for analysis.</a:t>
            </a:r>
            <a:endParaRPr/>
          </a:p>
          <a:p>
            <a:pPr indent="-285794" lvl="1" marL="742950" rtl="0" algn="l">
              <a:lnSpc>
                <a:spcPct val="100000"/>
              </a:lnSpc>
              <a:spcBef>
                <a:spcPts val="862"/>
              </a:spcBef>
              <a:spcAft>
                <a:spcPts val="0"/>
              </a:spcAft>
              <a:buSzPct val="70000"/>
              <a:buFont typeface="Sorts Mill Goudy"/>
              <a:buAutoNum type="arabicPeriod"/>
            </a:pPr>
            <a:r>
              <a:rPr b="1" i="0" lang="en-US">
                <a:solidFill>
                  <a:srgbClr val="FFFFFF"/>
                </a:solidFill>
                <a:highlight>
                  <a:srgbClr val="2B2B2B"/>
                </a:highlight>
                <a:latin typeface="Quattrocento Sans"/>
                <a:ea typeface="Quattrocento Sans"/>
                <a:cs typeface="Quattrocento Sans"/>
                <a:sym typeface="Quattrocento Sans"/>
              </a:rPr>
              <a:t>Statistical Analysis</a:t>
            </a:r>
            <a:r>
              <a:rPr b="0" i="0" lang="en-US">
                <a:solidFill>
                  <a:srgbClr val="FFFFFF"/>
                </a:solidFill>
                <a:highlight>
                  <a:srgbClr val="2B2B2B"/>
                </a:highlight>
                <a:latin typeface="Quattrocento Sans"/>
                <a:ea typeface="Quattrocento Sans"/>
                <a:cs typeface="Quattrocento Sans"/>
                <a:sym typeface="Quattrocento Sans"/>
              </a:rPr>
              <a:t>: With Pandas, we can perform various statistical analyses to identify trends and patterns in the stock market data.</a:t>
            </a:r>
            <a:endParaRPr/>
          </a:p>
          <a:p>
            <a:pPr indent="-306044" lvl="0" marL="342900" rtl="0" algn="l">
              <a:lnSpc>
                <a:spcPct val="110000"/>
              </a:lnSpc>
              <a:spcBef>
                <a:spcPts val="887"/>
              </a:spcBef>
              <a:spcAft>
                <a:spcPts val="0"/>
              </a:spcAft>
              <a:buSzPct val="70000"/>
              <a:buFont typeface="Sorts Mill Goudy"/>
              <a:buAutoNum type="arabicPeriod"/>
            </a:pPr>
            <a:r>
              <a:rPr b="1" i="0" lang="en-US">
                <a:solidFill>
                  <a:srgbClr val="FFFFFF"/>
                </a:solidFill>
                <a:highlight>
                  <a:srgbClr val="2B2B2B"/>
                </a:highlight>
                <a:latin typeface="Quattrocento Sans"/>
                <a:ea typeface="Quattrocento Sans"/>
                <a:cs typeface="Quattrocento Sans"/>
                <a:sym typeface="Quattrocento Sans"/>
              </a:rPr>
              <a:t>Flask</a:t>
            </a:r>
            <a:r>
              <a:rPr b="0" i="0" lang="en-US">
                <a:solidFill>
                  <a:srgbClr val="FFFFFF"/>
                </a:solidFill>
                <a:highlight>
                  <a:srgbClr val="2B2B2B"/>
                </a:highlight>
                <a:latin typeface="Quattrocento Sans"/>
                <a:ea typeface="Quattrocento Sans"/>
                <a:cs typeface="Quattrocento Sans"/>
                <a:sym typeface="Quattrocento Sans"/>
              </a:rPr>
              <a:t>:</a:t>
            </a:r>
            <a:endParaRPr/>
          </a:p>
          <a:p>
            <a:pPr indent="-285794" lvl="1" marL="742950" rtl="0" algn="l">
              <a:lnSpc>
                <a:spcPct val="100000"/>
              </a:lnSpc>
              <a:spcBef>
                <a:spcPts val="862"/>
              </a:spcBef>
              <a:spcAft>
                <a:spcPts val="0"/>
              </a:spcAft>
              <a:buSzPct val="70000"/>
              <a:buFont typeface="Sorts Mill Goudy"/>
              <a:buAutoNum type="arabicPeriod"/>
            </a:pPr>
            <a:r>
              <a:rPr b="1" i="0" lang="en-US">
                <a:solidFill>
                  <a:srgbClr val="FFFFFF"/>
                </a:solidFill>
                <a:highlight>
                  <a:srgbClr val="2B2B2B"/>
                </a:highlight>
                <a:latin typeface="Quattrocento Sans"/>
                <a:ea typeface="Quattrocento Sans"/>
                <a:cs typeface="Quattrocento Sans"/>
                <a:sym typeface="Quattrocento Sans"/>
              </a:rPr>
              <a:t>Web Framework</a:t>
            </a:r>
            <a:r>
              <a:rPr b="0" i="0" lang="en-US">
                <a:solidFill>
                  <a:srgbClr val="FFFFFF"/>
                </a:solidFill>
                <a:highlight>
                  <a:srgbClr val="2B2B2B"/>
                </a:highlight>
                <a:latin typeface="Quattrocento Sans"/>
                <a:ea typeface="Quattrocento Sans"/>
                <a:cs typeface="Quattrocento Sans"/>
                <a:sym typeface="Quattrocento Sans"/>
              </a:rPr>
              <a:t>: Flask is a lightweight web framework for Python that allows us to build web applications quickly and easily.</a:t>
            </a:r>
            <a:endParaRPr/>
          </a:p>
          <a:p>
            <a:pPr indent="-285794" lvl="1" marL="742950" rtl="0" algn="l">
              <a:lnSpc>
                <a:spcPct val="100000"/>
              </a:lnSpc>
              <a:spcBef>
                <a:spcPts val="862"/>
              </a:spcBef>
              <a:spcAft>
                <a:spcPts val="0"/>
              </a:spcAft>
              <a:buSzPct val="70000"/>
              <a:buFont typeface="Sorts Mill Goudy"/>
              <a:buAutoNum type="arabicPeriod"/>
            </a:pPr>
            <a:r>
              <a:rPr b="0" i="0" lang="en-US">
                <a:solidFill>
                  <a:srgbClr val="FFFFFF"/>
                </a:solidFill>
                <a:highlight>
                  <a:srgbClr val="2B2B2B"/>
                </a:highlight>
                <a:latin typeface="Quattrocento Sans"/>
                <a:ea typeface="Quattrocento Sans"/>
                <a:cs typeface="Quattrocento Sans"/>
                <a:sym typeface="Quattrocento Sans"/>
              </a:rPr>
              <a:t>.</a:t>
            </a:r>
            <a:r>
              <a:rPr b="1" lang="en-US">
                <a:solidFill>
                  <a:srgbClr val="FFFFFF"/>
                </a:solidFill>
                <a:highlight>
                  <a:srgbClr val="2B2B2B"/>
                </a:highlight>
                <a:latin typeface="Quattrocento Sans"/>
                <a:ea typeface="Quattrocento Sans"/>
                <a:cs typeface="Quattrocento Sans"/>
                <a:sym typeface="Quattrocento Sans"/>
              </a:rPr>
              <a:t> API Development</a:t>
            </a:r>
            <a:r>
              <a:rPr lang="en-US">
                <a:solidFill>
                  <a:srgbClr val="FFFFFF"/>
                </a:solidFill>
                <a:highlight>
                  <a:srgbClr val="2B2B2B"/>
                </a:highlight>
                <a:latin typeface="Quattrocento Sans"/>
                <a:ea typeface="Quattrocento Sans"/>
                <a:cs typeface="Quattrocento Sans"/>
                <a:sym typeface="Quattrocento Sans"/>
              </a:rPr>
              <a:t>: Flask is used to develop RESTful APIs that enable communication between the front-end and back-end of our application.</a:t>
            </a:r>
            <a:endParaRPr/>
          </a:p>
          <a:p>
            <a:pPr indent="-242125" lvl="0" marL="342900" rtl="0" algn="l">
              <a:lnSpc>
                <a:spcPct val="110000"/>
              </a:lnSpc>
              <a:spcBef>
                <a:spcPts val="887"/>
              </a:spcBef>
              <a:spcAft>
                <a:spcPts val="0"/>
              </a:spcAft>
              <a:buSzPct val="700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5"/>
          <p:cNvSpPr txBox="1"/>
          <p:nvPr>
            <p:ph type="title"/>
          </p:nvPr>
        </p:nvSpPr>
        <p:spPr>
          <a:xfrm>
            <a:off x="913795" y="609600"/>
            <a:ext cx="10353900" cy="1257300"/>
          </a:xfrm>
          <a:prstGeom prst="rect">
            <a:avLst/>
          </a:prstGeom>
          <a:noFill/>
          <a:ln>
            <a:noFill/>
          </a:ln>
          <a:effectLst>
            <a:outerShdw blurRad="25400">
              <a:srgbClr val="000000">
                <a:alpha val="45490"/>
              </a:srgbClr>
            </a:outerShdw>
          </a:effectLst>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2"/>
              </a:buClr>
              <a:buSzPts val="4600"/>
              <a:buFont typeface="Sorts Mill Goudy"/>
              <a:buNone/>
            </a:pPr>
            <a:r>
              <a:rPr lang="en-US"/>
              <a:t>Technologies Implemented</a:t>
            </a:r>
            <a:endParaRPr/>
          </a:p>
        </p:txBody>
      </p:sp>
      <p:sp>
        <p:nvSpPr>
          <p:cNvPr id="192" name="Google Shape;192;p25"/>
          <p:cNvSpPr txBox="1"/>
          <p:nvPr>
            <p:ph idx="1" type="body"/>
          </p:nvPr>
        </p:nvSpPr>
        <p:spPr>
          <a:xfrm>
            <a:off x="913795" y="2076450"/>
            <a:ext cx="10353900" cy="3714600"/>
          </a:xfrm>
          <a:prstGeom prst="rect">
            <a:avLst/>
          </a:prstGeom>
          <a:noFill/>
          <a:ln>
            <a:noFill/>
          </a:ln>
          <a:effectLst>
            <a:outerShdw blurRad="25400">
              <a:srgbClr val="000000">
                <a:alpha val="45490"/>
              </a:srgbClr>
            </a:outerShdw>
          </a:effectLst>
        </p:spPr>
        <p:txBody>
          <a:bodyPr anchorCtr="0" anchor="t" bIns="45700" lIns="91425" spcFirstLastPara="1" rIns="91425" wrap="square" tIns="45700">
            <a:normAutofit fontScale="77500" lnSpcReduction="20000"/>
          </a:bodyPr>
          <a:lstStyle/>
          <a:p>
            <a:pPr indent="-285794" lvl="1" marL="742950" rtl="0" algn="l">
              <a:lnSpc>
                <a:spcPct val="100000"/>
              </a:lnSpc>
              <a:spcBef>
                <a:spcPts val="0"/>
              </a:spcBef>
              <a:spcAft>
                <a:spcPts val="0"/>
              </a:spcAft>
              <a:buSzPct val="70000"/>
              <a:buFont typeface="Sorts Mill Goudy"/>
              <a:buAutoNum type="arabicPeriod"/>
            </a:pPr>
            <a:r>
              <a:rPr b="1" lang="en-US">
                <a:solidFill>
                  <a:srgbClr val="FFFFFF"/>
                </a:solidFill>
                <a:highlight>
                  <a:srgbClr val="2B2B2B"/>
                </a:highlight>
                <a:latin typeface="Quattrocento Sans"/>
                <a:ea typeface="Quattrocento Sans"/>
                <a:cs typeface="Quattrocento Sans"/>
                <a:sym typeface="Quattrocento Sans"/>
              </a:rPr>
              <a:t>User Interface</a:t>
            </a:r>
            <a:r>
              <a:rPr lang="en-US">
                <a:solidFill>
                  <a:srgbClr val="FFFFFF"/>
                </a:solidFill>
                <a:highlight>
                  <a:srgbClr val="2B2B2B"/>
                </a:highlight>
                <a:latin typeface="Quattrocento Sans"/>
                <a:ea typeface="Quattrocento Sans"/>
                <a:cs typeface="Quattrocento Sans"/>
                <a:sym typeface="Quattrocento Sans"/>
              </a:rPr>
              <a:t>: Flask helps in creating a user-friendly interface where users can interact with the prediction tool, input data, and view results.</a:t>
            </a:r>
            <a:endParaRPr/>
          </a:p>
          <a:p>
            <a:pPr indent="-306044" lvl="0" marL="342900" rtl="0" algn="l">
              <a:lnSpc>
                <a:spcPct val="110000"/>
              </a:lnSpc>
              <a:spcBef>
                <a:spcPts val="956"/>
              </a:spcBef>
              <a:spcAft>
                <a:spcPts val="0"/>
              </a:spcAft>
              <a:buSzPct val="70000"/>
              <a:buFont typeface="Sorts Mill Goudy"/>
              <a:buAutoNum type="arabicPeriod"/>
            </a:pPr>
            <a:r>
              <a:rPr b="1" lang="en-US">
                <a:solidFill>
                  <a:srgbClr val="FFFFFF"/>
                </a:solidFill>
                <a:highlight>
                  <a:srgbClr val="2B2B2B"/>
                </a:highlight>
                <a:latin typeface="Quattrocento Sans"/>
                <a:ea typeface="Quattrocento Sans"/>
                <a:cs typeface="Quattrocento Sans"/>
                <a:sym typeface="Quattrocento Sans"/>
              </a:rPr>
              <a:t>Blockchain Marketplace Technologies</a:t>
            </a:r>
            <a:r>
              <a:rPr lang="en-US">
                <a:solidFill>
                  <a:srgbClr val="FFFFFF"/>
                </a:solidFill>
                <a:highlight>
                  <a:srgbClr val="2B2B2B"/>
                </a:highlight>
                <a:latin typeface="Quattrocento Sans"/>
                <a:ea typeface="Quattrocento Sans"/>
                <a:cs typeface="Quattrocento Sans"/>
                <a:sym typeface="Quattrocento Sans"/>
              </a:rPr>
              <a:t>:</a:t>
            </a:r>
            <a:endParaRPr/>
          </a:p>
          <a:p>
            <a:pPr indent="-285794" lvl="1" marL="742950" rtl="0" algn="l">
              <a:lnSpc>
                <a:spcPct val="100000"/>
              </a:lnSpc>
              <a:spcBef>
                <a:spcPts val="925"/>
              </a:spcBef>
              <a:spcAft>
                <a:spcPts val="0"/>
              </a:spcAft>
              <a:buSzPct val="70000"/>
              <a:buFont typeface="Sorts Mill Goudy"/>
              <a:buAutoNum type="arabicPeriod"/>
            </a:pPr>
            <a:r>
              <a:rPr b="1" lang="en-US">
                <a:solidFill>
                  <a:srgbClr val="FFFFFF"/>
                </a:solidFill>
                <a:highlight>
                  <a:srgbClr val="2B2B2B"/>
                </a:highlight>
                <a:latin typeface="Quattrocento Sans"/>
                <a:ea typeface="Quattrocento Sans"/>
                <a:cs typeface="Quattrocento Sans"/>
                <a:sym typeface="Quattrocento Sans"/>
              </a:rPr>
              <a:t>Data Integrity and Security</a:t>
            </a:r>
            <a:r>
              <a:rPr lang="en-US">
                <a:solidFill>
                  <a:srgbClr val="FFFFFF"/>
                </a:solidFill>
                <a:highlight>
                  <a:srgbClr val="2B2B2B"/>
                </a:highlight>
                <a:latin typeface="Quattrocento Sans"/>
                <a:ea typeface="Quattrocento Sans"/>
                <a:cs typeface="Quattrocento Sans"/>
                <a:sym typeface="Quattrocento Sans"/>
              </a:rPr>
              <a:t>: Blockchain technology ensures that all transactions and data exchanges are secure, transparent, and immutable. This builds trust among users and protects against data tampering.</a:t>
            </a:r>
            <a:endParaRPr/>
          </a:p>
          <a:p>
            <a:pPr indent="-285794" lvl="1" marL="742950" rtl="0" algn="l">
              <a:lnSpc>
                <a:spcPct val="100000"/>
              </a:lnSpc>
              <a:spcBef>
                <a:spcPts val="925"/>
              </a:spcBef>
              <a:spcAft>
                <a:spcPts val="0"/>
              </a:spcAft>
              <a:buSzPct val="70000"/>
              <a:buFont typeface="Sorts Mill Goudy"/>
              <a:buAutoNum type="arabicPeriod"/>
            </a:pPr>
            <a:r>
              <a:rPr b="1" lang="en-US">
                <a:solidFill>
                  <a:srgbClr val="FFFFFF"/>
                </a:solidFill>
                <a:highlight>
                  <a:srgbClr val="2B2B2B"/>
                </a:highlight>
                <a:latin typeface="Quattrocento Sans"/>
                <a:ea typeface="Quattrocento Sans"/>
                <a:cs typeface="Quattrocento Sans"/>
                <a:sym typeface="Quattrocento Sans"/>
              </a:rPr>
              <a:t>Decentralization</a:t>
            </a:r>
            <a:r>
              <a:rPr lang="en-US">
                <a:solidFill>
                  <a:srgbClr val="FFFFFF"/>
                </a:solidFill>
                <a:highlight>
                  <a:srgbClr val="2B2B2B"/>
                </a:highlight>
                <a:latin typeface="Quattrocento Sans"/>
                <a:ea typeface="Quattrocento Sans"/>
                <a:cs typeface="Quattrocento Sans"/>
                <a:sym typeface="Quattrocento Sans"/>
              </a:rPr>
              <a:t>: By leveraging blockchain, we can create a decentralized marketplace where users can share and access data and algorithms without relying on a central authority.</a:t>
            </a:r>
            <a:endParaRPr/>
          </a:p>
          <a:p>
            <a:pPr indent="-285794" lvl="1" marL="742950" rtl="0" algn="l">
              <a:lnSpc>
                <a:spcPct val="100000"/>
              </a:lnSpc>
              <a:spcBef>
                <a:spcPts val="925"/>
              </a:spcBef>
              <a:spcAft>
                <a:spcPts val="0"/>
              </a:spcAft>
              <a:buSzPct val="70000"/>
              <a:buFont typeface="Sorts Mill Goudy"/>
              <a:buAutoNum type="arabicPeriod"/>
            </a:pPr>
            <a:r>
              <a:rPr b="1" lang="en-US">
                <a:solidFill>
                  <a:srgbClr val="FFFFFF"/>
                </a:solidFill>
                <a:highlight>
                  <a:srgbClr val="2B2B2B"/>
                </a:highlight>
                <a:latin typeface="Quattrocento Sans"/>
                <a:ea typeface="Quattrocento Sans"/>
                <a:cs typeface="Quattrocento Sans"/>
                <a:sym typeface="Quattrocento Sans"/>
              </a:rPr>
              <a:t>Smart Contracts</a:t>
            </a:r>
            <a:r>
              <a:rPr lang="en-US">
                <a:solidFill>
                  <a:srgbClr val="FFFFFF"/>
                </a:solidFill>
                <a:highlight>
                  <a:srgbClr val="2B2B2B"/>
                </a:highlight>
                <a:latin typeface="Quattrocento Sans"/>
                <a:ea typeface="Quattrocento Sans"/>
                <a:cs typeface="Quattrocento Sans"/>
                <a:sym typeface="Quattrocento Sans"/>
              </a:rPr>
              <a:t>: Smart contracts automate the execution of agreements, ensuring that all conditions are met before a transaction is completed. This adds an extra layer of security and efficiency to our platform.</a:t>
            </a:r>
            <a:endParaRPr/>
          </a:p>
          <a:p>
            <a:pPr indent="-306044" lvl="0" marL="342900" rtl="0" algn="l">
              <a:lnSpc>
                <a:spcPct val="110000"/>
              </a:lnSpc>
              <a:spcBef>
                <a:spcPts val="956"/>
              </a:spcBef>
              <a:spcAft>
                <a:spcPts val="0"/>
              </a:spcAft>
              <a:buSzPct val="70000"/>
              <a:buChar char="◈"/>
            </a:pPr>
            <a:r>
              <a:rPr lang="en-US">
                <a:solidFill>
                  <a:srgbClr val="FFFFFF"/>
                </a:solidFill>
                <a:highlight>
                  <a:srgbClr val="2B2B2B"/>
                </a:highlight>
                <a:latin typeface="Quattrocento Sans"/>
                <a:ea typeface="Quattrocento Sans"/>
                <a:cs typeface="Quattrocento Sans"/>
                <a:sym typeface="Quattrocento Sans"/>
              </a:rPr>
              <a:t>These technologies work together to create a robust and reliable stock market prediction tool, empowering investors with the insights they need to make informed decisions.</a:t>
            </a:r>
            <a:endParaRPr b="0" i="0">
              <a:solidFill>
                <a:srgbClr val="FFFFFF"/>
              </a:solidFill>
              <a:highlight>
                <a:srgbClr val="2B2B2B"/>
              </a:highlight>
              <a:latin typeface="Quattrocento Sans"/>
              <a:ea typeface="Quattrocento Sans"/>
              <a:cs typeface="Quattrocento Sans"/>
              <a:sym typeface="Quattrocento Sans"/>
            </a:endParaRPr>
          </a:p>
          <a:p>
            <a:pPr indent="-226789" lvl="0" marL="342900" rtl="0" algn="l">
              <a:lnSpc>
                <a:spcPct val="110000"/>
              </a:lnSpc>
              <a:spcBef>
                <a:spcPts val="956"/>
              </a:spcBef>
              <a:spcAft>
                <a:spcPts val="0"/>
              </a:spcAft>
              <a:buSzPct val="700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6"/>
          <p:cNvSpPr txBox="1"/>
          <p:nvPr>
            <p:ph type="title"/>
          </p:nvPr>
        </p:nvSpPr>
        <p:spPr>
          <a:xfrm>
            <a:off x="913795" y="609600"/>
            <a:ext cx="10353900" cy="1257300"/>
          </a:xfrm>
          <a:prstGeom prst="rect">
            <a:avLst/>
          </a:prstGeom>
          <a:noFill/>
          <a:ln>
            <a:noFill/>
          </a:ln>
          <a:effectLst>
            <a:outerShdw blurRad="25400">
              <a:srgbClr val="000000">
                <a:alpha val="45490"/>
              </a:srgbClr>
            </a:outerShdw>
          </a:effectLst>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2"/>
              </a:buClr>
              <a:buSzPts val="4600"/>
              <a:buFont typeface="Sorts Mill Goudy"/>
              <a:buNone/>
            </a:pPr>
            <a:r>
              <a:rPr lang="en-US"/>
              <a:t>Prototype</a:t>
            </a:r>
            <a:endParaRPr/>
          </a:p>
        </p:txBody>
      </p:sp>
      <p:sp>
        <p:nvSpPr>
          <p:cNvPr id="198" name="Google Shape;198;p26"/>
          <p:cNvSpPr txBox="1"/>
          <p:nvPr/>
        </p:nvSpPr>
        <p:spPr>
          <a:xfrm>
            <a:off x="1194486" y="2388973"/>
            <a:ext cx="5436900" cy="2843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FFFFFF"/>
                </a:solidFill>
                <a:highlight>
                  <a:srgbClr val="2B2B2B"/>
                </a:highlight>
                <a:latin typeface="Quattrocento Sans"/>
                <a:ea typeface="Quattrocento Sans"/>
                <a:cs typeface="Quattrocento Sans"/>
                <a:sym typeface="Quattrocento Sans"/>
              </a:rPr>
              <a:t>In our Stock Market Prediction Tool, we have implemented the </a:t>
            </a:r>
            <a:r>
              <a:rPr b="1" i="0" lang="en-US" sz="1600" u="none" cap="none" strike="noStrike">
                <a:solidFill>
                  <a:srgbClr val="FFFFFF"/>
                </a:solidFill>
                <a:highlight>
                  <a:srgbClr val="2B2B2B"/>
                </a:highlight>
                <a:latin typeface="Quattrocento Sans"/>
                <a:ea typeface="Quattrocento Sans"/>
                <a:cs typeface="Quattrocento Sans"/>
                <a:sym typeface="Quattrocento Sans"/>
              </a:rPr>
              <a:t>Trends like Moving average, daily return, exponential moving average etc- along with the conceptnif Web3</a:t>
            </a:r>
            <a:r>
              <a:rPr b="0" i="0" lang="en-US" sz="1600" u="none" cap="none" strike="noStrike">
                <a:solidFill>
                  <a:srgbClr val="FFFFFF"/>
                </a:solidFill>
                <a:highlight>
                  <a:srgbClr val="2B2B2B"/>
                </a:highlight>
                <a:latin typeface="Quattrocento Sans"/>
                <a:ea typeface="Quattrocento Sans"/>
                <a:cs typeface="Quattrocento Sans"/>
                <a:sym typeface="Quattrocento Sans"/>
              </a:rPr>
              <a:t> indicator and others to enhance the accuracy of our predictions. The moving averageis a momentum oscillator that measures the strength and direction of a trend by comparing the closing price to the trading range. Our self-implemented moving averageindicator calculates the difference between the closing price and the opening price, normalized by the range of the high and low prices over a specified period. </a:t>
            </a:r>
            <a:endParaRPr b="0" i="0" sz="1600" u="none" cap="none" strike="noStrike">
              <a:solidFill>
                <a:schemeClr val="lt1"/>
              </a:solidFill>
              <a:latin typeface="Sorts Mill Goudy"/>
              <a:ea typeface="Sorts Mill Goudy"/>
              <a:cs typeface="Sorts Mill Goudy"/>
              <a:sym typeface="Sorts Mill Goudy"/>
            </a:endParaRPr>
          </a:p>
        </p:txBody>
      </p:sp>
      <p:pic>
        <p:nvPicPr>
          <p:cNvPr id="199" name="Google Shape;199;p26"/>
          <p:cNvPicPr preferRelativeResize="0"/>
          <p:nvPr>
            <p:ph idx="1" type="body"/>
          </p:nvPr>
        </p:nvPicPr>
        <p:blipFill rotWithShape="1">
          <a:blip r:embed="rId3">
            <a:alphaModFix/>
          </a:blip>
          <a:srcRect b="0" l="0" r="0" t="0"/>
          <a:stretch/>
        </p:blipFill>
        <p:spPr>
          <a:xfrm>
            <a:off x="6985961" y="1958805"/>
            <a:ext cx="3286500" cy="2387400"/>
          </a:xfrm>
          <a:prstGeom prst="rect">
            <a:avLst/>
          </a:prstGeom>
          <a:noFill/>
          <a:ln>
            <a:noFill/>
          </a:ln>
          <a:effectLst>
            <a:outerShdw blurRad="25400">
              <a:srgbClr val="000000">
                <a:alpha val="45490"/>
              </a:srgbClr>
            </a:outerShdw>
          </a:effectLst>
        </p:spPr>
      </p:pic>
      <p:pic>
        <p:nvPicPr>
          <p:cNvPr id="200" name="Google Shape;200;p26"/>
          <p:cNvPicPr preferRelativeResize="0"/>
          <p:nvPr/>
        </p:nvPicPr>
        <p:blipFill rotWithShape="1">
          <a:blip r:embed="rId4">
            <a:alphaModFix/>
          </a:blip>
          <a:srcRect b="0" l="0" r="0" t="0"/>
          <a:stretch/>
        </p:blipFill>
        <p:spPr>
          <a:xfrm>
            <a:off x="6985961" y="4438140"/>
            <a:ext cx="3512820" cy="214122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7"/>
          <p:cNvSpPr txBox="1"/>
          <p:nvPr>
            <p:ph type="title"/>
          </p:nvPr>
        </p:nvSpPr>
        <p:spPr>
          <a:xfrm>
            <a:off x="913795" y="609600"/>
            <a:ext cx="10353900" cy="1257300"/>
          </a:xfrm>
          <a:prstGeom prst="rect">
            <a:avLst/>
          </a:prstGeom>
          <a:noFill/>
          <a:ln>
            <a:noFill/>
          </a:ln>
          <a:effectLst>
            <a:outerShdw blurRad="25400">
              <a:srgbClr val="000000">
                <a:alpha val="45490"/>
              </a:srgbClr>
            </a:outerShdw>
          </a:effectLst>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2"/>
              </a:buClr>
              <a:buSzPts val="4600"/>
              <a:buFont typeface="Sorts Mill Goudy"/>
              <a:buNone/>
            </a:pPr>
            <a:r>
              <a:rPr lang="en-US"/>
              <a:t>Prototype</a:t>
            </a:r>
            <a:endParaRPr/>
          </a:p>
        </p:txBody>
      </p:sp>
      <p:sp>
        <p:nvSpPr>
          <p:cNvPr id="206" name="Google Shape;206;p27"/>
          <p:cNvSpPr txBox="1"/>
          <p:nvPr>
            <p:ph idx="1" type="body"/>
          </p:nvPr>
        </p:nvSpPr>
        <p:spPr>
          <a:xfrm>
            <a:off x="913795" y="2076450"/>
            <a:ext cx="6582600" cy="3714600"/>
          </a:xfrm>
          <a:prstGeom prst="rect">
            <a:avLst/>
          </a:prstGeom>
          <a:noFill/>
          <a:ln>
            <a:noFill/>
          </a:ln>
          <a:effectLst>
            <a:outerShdw blurRad="25400">
              <a:srgbClr val="000000">
                <a:alpha val="45490"/>
              </a:srgbClr>
            </a:outerShdw>
          </a:effectLst>
        </p:spPr>
        <p:txBody>
          <a:bodyPr anchorCtr="0" anchor="t" bIns="45700" lIns="91425" spcFirstLastPara="1" rIns="91425" wrap="square" tIns="45700">
            <a:normAutofit/>
          </a:bodyPr>
          <a:lstStyle/>
          <a:p>
            <a:pPr indent="-306000" lvl="0" marL="342900" rtl="0" algn="l">
              <a:lnSpc>
                <a:spcPct val="110000"/>
              </a:lnSpc>
              <a:spcBef>
                <a:spcPts val="0"/>
              </a:spcBef>
              <a:spcAft>
                <a:spcPts val="0"/>
              </a:spcAft>
              <a:buSzPts val="1120"/>
              <a:buChar char="◈"/>
            </a:pPr>
            <a:r>
              <a:rPr b="0" i="0" lang="en-US" sz="1600">
                <a:solidFill>
                  <a:srgbClr val="FFFFFF"/>
                </a:solidFill>
                <a:highlight>
                  <a:srgbClr val="2B2B2B"/>
                </a:highlight>
                <a:latin typeface="Quattrocento Sans"/>
                <a:ea typeface="Quattrocento Sans"/>
                <a:cs typeface="Quattrocento Sans"/>
                <a:sym typeface="Quattrocento Sans"/>
              </a:rPr>
              <a:t>This helps in identifying overbought and oversold conditions, providing valuable insights into potential trend reversals. By incorporating the RVGI into our prediction model, we can offer more precise and timely signals, enabling investors to make better-informed decisions in the stock market.</a:t>
            </a:r>
            <a:endParaRPr sz="1600"/>
          </a:p>
        </p:txBody>
      </p:sp>
      <p:pic>
        <p:nvPicPr>
          <p:cNvPr id="207" name="Google Shape;207;p27"/>
          <p:cNvPicPr preferRelativeResize="0"/>
          <p:nvPr/>
        </p:nvPicPr>
        <p:blipFill rotWithShape="1">
          <a:blip r:embed="rId3">
            <a:alphaModFix/>
          </a:blip>
          <a:srcRect b="0" l="0" r="0" t="0"/>
          <a:stretch/>
        </p:blipFill>
        <p:spPr>
          <a:xfrm>
            <a:off x="1334530" y="4004140"/>
            <a:ext cx="4572720" cy="2304704"/>
          </a:xfrm>
          <a:prstGeom prst="rect">
            <a:avLst/>
          </a:prstGeom>
          <a:noFill/>
          <a:ln>
            <a:noFill/>
          </a:ln>
        </p:spPr>
      </p:pic>
      <p:pic>
        <p:nvPicPr>
          <p:cNvPr id="208" name="Google Shape;208;p27"/>
          <p:cNvPicPr preferRelativeResize="0"/>
          <p:nvPr/>
        </p:nvPicPr>
        <p:blipFill rotWithShape="1">
          <a:blip r:embed="rId4">
            <a:alphaModFix/>
          </a:blip>
          <a:srcRect b="0" l="0" r="0" t="0"/>
          <a:stretch/>
        </p:blipFill>
        <p:spPr>
          <a:xfrm>
            <a:off x="6820929" y="3886542"/>
            <a:ext cx="3619567" cy="241745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8"/>
          <p:cNvSpPr txBox="1"/>
          <p:nvPr>
            <p:ph type="title"/>
          </p:nvPr>
        </p:nvSpPr>
        <p:spPr>
          <a:xfrm>
            <a:off x="913795" y="609600"/>
            <a:ext cx="10353900" cy="1257300"/>
          </a:xfrm>
          <a:prstGeom prst="rect">
            <a:avLst/>
          </a:prstGeom>
          <a:noFill/>
          <a:ln>
            <a:noFill/>
          </a:ln>
          <a:effectLst>
            <a:outerShdw blurRad="25400">
              <a:srgbClr val="000000">
                <a:alpha val="45490"/>
              </a:srgbClr>
            </a:outerShdw>
          </a:effectLst>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2"/>
              </a:buClr>
              <a:buSzPts val="4600"/>
              <a:buFont typeface="Sorts Mill Goudy"/>
              <a:buNone/>
            </a:pPr>
            <a:r>
              <a:rPr lang="en-US"/>
              <a:t>Scalability</a:t>
            </a:r>
            <a:endParaRPr/>
          </a:p>
        </p:txBody>
      </p:sp>
      <p:sp>
        <p:nvSpPr>
          <p:cNvPr id="214" name="Google Shape;214;p28"/>
          <p:cNvSpPr txBox="1"/>
          <p:nvPr>
            <p:ph idx="1" type="body"/>
          </p:nvPr>
        </p:nvSpPr>
        <p:spPr>
          <a:xfrm>
            <a:off x="913795" y="2076450"/>
            <a:ext cx="10353900" cy="3714600"/>
          </a:xfrm>
          <a:prstGeom prst="rect">
            <a:avLst/>
          </a:prstGeom>
          <a:noFill/>
          <a:ln>
            <a:noFill/>
          </a:ln>
          <a:effectLst>
            <a:outerShdw blurRad="25400">
              <a:srgbClr val="000000">
                <a:alpha val="45490"/>
              </a:srgbClr>
            </a:outerShdw>
          </a:effectLst>
        </p:spPr>
        <p:txBody>
          <a:bodyPr anchorCtr="0" anchor="t" bIns="45700" lIns="91425" spcFirstLastPara="1" rIns="91425" wrap="square" tIns="45700">
            <a:normAutofit fontScale="62500" lnSpcReduction="20000"/>
          </a:bodyPr>
          <a:lstStyle/>
          <a:p>
            <a:pPr indent="-306044" lvl="0" marL="342900" rtl="0" algn="l">
              <a:lnSpc>
                <a:spcPct val="110000"/>
              </a:lnSpc>
              <a:spcBef>
                <a:spcPts val="0"/>
              </a:spcBef>
              <a:spcAft>
                <a:spcPts val="0"/>
              </a:spcAft>
              <a:buSzPct val="70000"/>
              <a:buChar char="◈"/>
            </a:pPr>
            <a:r>
              <a:rPr b="0" i="0" lang="en-US">
                <a:solidFill>
                  <a:srgbClr val="FFFFFF"/>
                </a:solidFill>
                <a:highlight>
                  <a:srgbClr val="2B2B2B"/>
                </a:highlight>
                <a:latin typeface="Quattrocento Sans"/>
                <a:ea typeface="Quattrocento Sans"/>
                <a:cs typeface="Quattrocento Sans"/>
                <a:sym typeface="Quattrocento Sans"/>
              </a:rPr>
              <a:t>Scalability is a crucial aspect of our Stock Market Prediction Tool, ensuring that it can handle increasing amounts of data and users without compromising performance. Here are some key points highlighting the scalability of our project:</a:t>
            </a:r>
            <a:endParaRPr/>
          </a:p>
          <a:p>
            <a:pPr indent="-306044" lvl="0" marL="342900" rtl="0" algn="l">
              <a:lnSpc>
                <a:spcPct val="110000"/>
              </a:lnSpc>
              <a:spcBef>
                <a:spcPts val="887"/>
              </a:spcBef>
              <a:spcAft>
                <a:spcPts val="0"/>
              </a:spcAft>
              <a:buSzPct val="70000"/>
              <a:buFont typeface="Sorts Mill Goudy"/>
              <a:buAutoNum type="arabicPeriod"/>
            </a:pPr>
            <a:r>
              <a:rPr b="1" i="0" lang="en-US">
                <a:solidFill>
                  <a:srgbClr val="FFFFFF"/>
                </a:solidFill>
                <a:highlight>
                  <a:srgbClr val="2B2B2B"/>
                </a:highlight>
                <a:latin typeface="Quattrocento Sans"/>
                <a:ea typeface="Quattrocento Sans"/>
                <a:cs typeface="Quattrocento Sans"/>
                <a:sym typeface="Quattrocento Sans"/>
              </a:rPr>
              <a:t>Modular Architecture</a:t>
            </a:r>
            <a:r>
              <a:rPr b="0" i="0" lang="en-US">
                <a:solidFill>
                  <a:srgbClr val="FFFFFF"/>
                </a:solidFill>
                <a:highlight>
                  <a:srgbClr val="2B2B2B"/>
                </a:highlight>
                <a:latin typeface="Quattrocento Sans"/>
                <a:ea typeface="Quattrocento Sans"/>
                <a:cs typeface="Quattrocento Sans"/>
                <a:sym typeface="Quattrocento Sans"/>
              </a:rPr>
              <a:t>:</a:t>
            </a:r>
            <a:endParaRPr/>
          </a:p>
          <a:p>
            <a:pPr indent="-285794" lvl="1" marL="742950" rtl="0" algn="l">
              <a:lnSpc>
                <a:spcPct val="100000"/>
              </a:lnSpc>
              <a:spcBef>
                <a:spcPts val="862"/>
              </a:spcBef>
              <a:spcAft>
                <a:spcPts val="0"/>
              </a:spcAft>
              <a:buSzPct val="70000"/>
              <a:buFont typeface="Sorts Mill Goudy"/>
              <a:buAutoNum type="arabicPeriod"/>
            </a:pPr>
            <a:r>
              <a:rPr b="0" i="0" lang="en-US">
                <a:solidFill>
                  <a:srgbClr val="FFFFFF"/>
                </a:solidFill>
                <a:highlight>
                  <a:srgbClr val="2B2B2B"/>
                </a:highlight>
                <a:latin typeface="Quattrocento Sans"/>
                <a:ea typeface="Quattrocento Sans"/>
                <a:cs typeface="Quattrocento Sans"/>
                <a:sym typeface="Quattrocento Sans"/>
              </a:rPr>
              <a:t>Our project is designed with a modular architecture, allowing individual components to be scaled independently. This means that as the user base grows, we can scale specific parts of the system, such as the data processing or web server, without affecting the entire application.</a:t>
            </a:r>
            <a:endParaRPr/>
          </a:p>
          <a:p>
            <a:pPr indent="-306044" lvl="0" marL="342900" rtl="0" algn="l">
              <a:lnSpc>
                <a:spcPct val="110000"/>
              </a:lnSpc>
              <a:spcBef>
                <a:spcPts val="887"/>
              </a:spcBef>
              <a:spcAft>
                <a:spcPts val="0"/>
              </a:spcAft>
              <a:buSzPct val="70000"/>
              <a:buFont typeface="Sorts Mill Goudy"/>
              <a:buAutoNum type="arabicPeriod"/>
            </a:pPr>
            <a:r>
              <a:rPr b="1" i="0" lang="en-US">
                <a:solidFill>
                  <a:srgbClr val="FFFFFF"/>
                </a:solidFill>
                <a:highlight>
                  <a:srgbClr val="2B2B2B"/>
                </a:highlight>
                <a:latin typeface="Quattrocento Sans"/>
                <a:ea typeface="Quattrocento Sans"/>
                <a:cs typeface="Quattrocento Sans"/>
                <a:sym typeface="Quattrocento Sans"/>
              </a:rPr>
              <a:t>Cloud Integration</a:t>
            </a:r>
            <a:r>
              <a:rPr b="0" i="0" lang="en-US">
                <a:solidFill>
                  <a:srgbClr val="FFFFFF"/>
                </a:solidFill>
                <a:highlight>
                  <a:srgbClr val="2B2B2B"/>
                </a:highlight>
                <a:latin typeface="Quattrocento Sans"/>
                <a:ea typeface="Quattrocento Sans"/>
                <a:cs typeface="Quattrocento Sans"/>
                <a:sym typeface="Quattrocento Sans"/>
              </a:rPr>
              <a:t>:</a:t>
            </a:r>
            <a:endParaRPr/>
          </a:p>
          <a:p>
            <a:pPr indent="-285794" lvl="1" marL="742950" rtl="0" algn="l">
              <a:lnSpc>
                <a:spcPct val="100000"/>
              </a:lnSpc>
              <a:spcBef>
                <a:spcPts val="862"/>
              </a:spcBef>
              <a:spcAft>
                <a:spcPts val="0"/>
              </a:spcAft>
              <a:buSzPct val="70000"/>
              <a:buFont typeface="Sorts Mill Goudy"/>
              <a:buAutoNum type="arabicPeriod"/>
            </a:pPr>
            <a:r>
              <a:rPr b="0" i="0" lang="en-US">
                <a:solidFill>
                  <a:srgbClr val="FFFFFF"/>
                </a:solidFill>
                <a:highlight>
                  <a:srgbClr val="2B2B2B"/>
                </a:highlight>
                <a:latin typeface="Quattrocento Sans"/>
                <a:ea typeface="Quattrocento Sans"/>
                <a:cs typeface="Quattrocento Sans"/>
                <a:sym typeface="Quattrocento Sans"/>
              </a:rPr>
              <a:t>By leveraging cloud services, we can dynamically allocate resources based on demand. This ensures that our application can handle spikes in traffic and large volumes of data efficiently. Cloud platforms like AWS, Azure, or Google Cloud provide scalable infrastructure that can grow with our needs.</a:t>
            </a:r>
            <a:endParaRPr/>
          </a:p>
          <a:p>
            <a:pPr indent="-306044" lvl="0" marL="342900" rtl="0" algn="l">
              <a:lnSpc>
                <a:spcPct val="110000"/>
              </a:lnSpc>
              <a:spcBef>
                <a:spcPts val="887"/>
              </a:spcBef>
              <a:spcAft>
                <a:spcPts val="0"/>
              </a:spcAft>
              <a:buSzPct val="70000"/>
              <a:buFont typeface="Sorts Mill Goudy"/>
              <a:buAutoNum type="arabicPeriod"/>
            </a:pPr>
            <a:r>
              <a:rPr b="1" i="0" lang="en-US">
                <a:solidFill>
                  <a:srgbClr val="FFFFFF"/>
                </a:solidFill>
                <a:highlight>
                  <a:srgbClr val="2B2B2B"/>
                </a:highlight>
                <a:latin typeface="Quattrocento Sans"/>
                <a:ea typeface="Quattrocento Sans"/>
                <a:cs typeface="Quattrocento Sans"/>
                <a:sym typeface="Quattrocento Sans"/>
              </a:rPr>
              <a:t>Load Balancing</a:t>
            </a:r>
            <a:r>
              <a:rPr b="0" i="0" lang="en-US">
                <a:solidFill>
                  <a:srgbClr val="FFFFFF"/>
                </a:solidFill>
                <a:highlight>
                  <a:srgbClr val="2B2B2B"/>
                </a:highlight>
                <a:latin typeface="Quattrocento Sans"/>
                <a:ea typeface="Quattrocento Sans"/>
                <a:cs typeface="Quattrocento Sans"/>
                <a:sym typeface="Quattrocento Sans"/>
              </a:rPr>
              <a:t>:</a:t>
            </a:r>
            <a:endParaRPr/>
          </a:p>
          <a:p>
            <a:pPr indent="-285794" lvl="1" marL="742950" rtl="0" algn="l">
              <a:lnSpc>
                <a:spcPct val="100000"/>
              </a:lnSpc>
              <a:spcBef>
                <a:spcPts val="862"/>
              </a:spcBef>
              <a:spcAft>
                <a:spcPts val="0"/>
              </a:spcAft>
              <a:buSzPct val="70000"/>
              <a:buFont typeface="Sorts Mill Goudy"/>
              <a:buAutoNum type="arabicPeriod"/>
            </a:pPr>
            <a:r>
              <a:rPr b="0" i="0" lang="en-US">
                <a:solidFill>
                  <a:srgbClr val="FFFFFF"/>
                </a:solidFill>
                <a:highlight>
                  <a:srgbClr val="2B2B2B"/>
                </a:highlight>
                <a:latin typeface="Quattrocento Sans"/>
                <a:ea typeface="Quattrocento Sans"/>
                <a:cs typeface="Quattrocento Sans"/>
                <a:sym typeface="Quattrocento Sans"/>
              </a:rPr>
              <a:t>Implementing load balancers helps distribute incoming traffic across multiple servers, preventing any single server from becoming a bottleneck. This improves the overall performance and reliability of the application, ensuring a smooth user experience even during peak times.</a:t>
            </a:r>
            <a:endParaRPr/>
          </a:p>
          <a:p>
            <a:pPr indent="-242125" lvl="0" marL="342900" rtl="0" algn="l">
              <a:lnSpc>
                <a:spcPct val="110000"/>
              </a:lnSpc>
              <a:spcBef>
                <a:spcPts val="887"/>
              </a:spcBef>
              <a:spcAft>
                <a:spcPts val="0"/>
              </a:spcAft>
              <a:buSzPct val="700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lateVTI">
  <a:themeElements>
    <a:clrScheme name="Custom 35">
      <a:dk1>
        <a:srgbClr val="000000"/>
      </a:dk1>
      <a:lt1>
        <a:srgbClr val="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VTI">
  <a:themeElements>
    <a:clrScheme name="Green">
      <a:dk1>
        <a:srgbClr val="000000"/>
      </a:dk1>
      <a:lt1>
        <a:srgbClr val="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