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1" r:id="rId2"/>
    <p:sldId id="368" r:id="rId3"/>
  </p:sldIdLst>
  <p:sldSz cx="14630400" cy="14630400"/>
  <p:notesSz cx="6858000" cy="9144000"/>
  <p:defaultTextStyle>
    <a:defPPr>
      <a:defRPr lang="en-US"/>
    </a:defPPr>
    <a:lvl1pPr marL="0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3"/>
    <p:restoredTop sz="94653"/>
  </p:normalViewPr>
  <p:slideViewPr>
    <p:cSldViewPr snapToGrid="0">
      <p:cViewPr>
        <p:scale>
          <a:sx n="60" d="100"/>
          <a:sy n="60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9A657-0888-714D-92A7-35D1E0684A4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4E1F8-AE5E-9F40-81C3-3EB9093DB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1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4E1F8-AE5E-9F40-81C3-3EB9093DBA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615" y="4073272"/>
            <a:ext cx="11525171" cy="7217664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615" y="11589470"/>
            <a:ext cx="11525171" cy="9753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 b="0">
                <a:solidFill>
                  <a:schemeClr val="accent1">
                    <a:lumMod val="75000"/>
                  </a:schemeClr>
                </a:solidFill>
              </a:defRPr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6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1660" indent="0" algn="ctr">
              <a:buNone/>
              <a:defRPr sz="1080"/>
            </a:lvl7pPr>
            <a:lvl8pPr marL="2160270" indent="0" algn="ctr">
              <a:buNone/>
              <a:defRPr sz="1080"/>
            </a:lvl8pPr>
            <a:lvl9pPr marL="2468880" indent="0" algn="ctr">
              <a:buNone/>
              <a:defRPr sz="108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554482" y="11294240"/>
            <a:ext cx="115214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51177" y="1045027"/>
            <a:ext cx="2024742" cy="113095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045027"/>
            <a:ext cx="9104813" cy="113095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6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487681"/>
            <a:ext cx="13167360" cy="19507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763521"/>
            <a:ext cx="13167360" cy="100787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6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5422022"/>
            <a:ext cx="11521440" cy="585216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5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2" y="11587277"/>
            <a:ext cx="11521440" cy="9753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tx1"/>
                </a:solidFill>
              </a:defRPr>
            </a:lvl1pPr>
            <a:lvl2pPr marL="308610" indent="0">
              <a:buNone/>
              <a:defRPr sz="1350"/>
            </a:lvl2pPr>
            <a:lvl3pPr marL="617220" indent="0">
              <a:buNone/>
              <a:defRPr sz="1216"/>
            </a:lvl3pPr>
            <a:lvl4pPr marL="925830" indent="0">
              <a:buNone/>
              <a:defRPr sz="1080"/>
            </a:lvl4pPr>
            <a:lvl5pPr marL="1234440" indent="0">
              <a:buNone/>
              <a:defRPr sz="1080"/>
            </a:lvl5pPr>
            <a:lvl6pPr marL="1543050" indent="0">
              <a:buNone/>
              <a:defRPr sz="1080"/>
            </a:lvl6pPr>
            <a:lvl7pPr marL="1851660" indent="0">
              <a:buNone/>
              <a:defRPr sz="1080"/>
            </a:lvl7pPr>
            <a:lvl8pPr marL="2160270" indent="0">
              <a:buNone/>
              <a:defRPr sz="1080"/>
            </a:lvl8pPr>
            <a:lvl9pPr marL="246888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554482" y="11294240"/>
            <a:ext cx="1152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5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1" y="4226560"/>
            <a:ext cx="5486400" cy="812800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216"/>
            </a:lvl6pPr>
            <a:lvl7pPr>
              <a:defRPr sz="1216"/>
            </a:lvl7pPr>
            <a:lvl8pPr>
              <a:defRPr sz="1216"/>
            </a:lvl8pPr>
            <a:lvl9pPr>
              <a:defRPr sz="121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1" y="4226560"/>
            <a:ext cx="5486400" cy="812800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216"/>
            </a:lvl6pPr>
            <a:lvl7pPr>
              <a:defRPr sz="1216"/>
            </a:lvl7pPr>
            <a:lvl8pPr>
              <a:defRPr sz="1216"/>
            </a:lvl8pPr>
            <a:lvl9pPr>
              <a:defRPr sz="121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11/14/23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879086"/>
            <a:ext cx="5486400" cy="136821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accent1"/>
                </a:solidFill>
              </a:defRPr>
            </a:lvl1pPr>
            <a:lvl2pPr marL="308610" indent="0">
              <a:buNone/>
              <a:defRPr sz="1350" b="1"/>
            </a:lvl2pPr>
            <a:lvl3pPr marL="617220" indent="0">
              <a:buNone/>
              <a:defRPr sz="1216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1" y="5341256"/>
            <a:ext cx="5486400" cy="701330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89521" y="3879086"/>
            <a:ext cx="5486400" cy="136821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accent1"/>
                </a:solidFill>
              </a:defRPr>
            </a:lvl1pPr>
            <a:lvl2pPr marL="308610" indent="0">
              <a:buNone/>
              <a:defRPr sz="1350" b="1"/>
            </a:lvl2pPr>
            <a:lvl3pPr marL="617220" indent="0">
              <a:buNone/>
              <a:defRPr sz="1216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9521" y="5341256"/>
            <a:ext cx="5486400" cy="701330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11/14/23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11/14/23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8778240" cy="146304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782" y="1219200"/>
            <a:ext cx="4389120" cy="4687147"/>
          </a:xfrm>
        </p:spPr>
        <p:txBody>
          <a:bodyPr anchor="b">
            <a:normAutofit/>
          </a:bodyPr>
          <a:lstStyle>
            <a:lvl1pPr>
              <a:defRPr sz="175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36" y="1219200"/>
            <a:ext cx="7461504" cy="12192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5782" y="6389360"/>
            <a:ext cx="4389120" cy="4876693"/>
          </a:xfrm>
        </p:spPr>
        <p:txBody>
          <a:bodyPr>
            <a:normAutofit/>
          </a:bodyPr>
          <a:lstStyle>
            <a:lvl1pPr marL="0" indent="0">
              <a:spcBef>
                <a:spcPts val="810"/>
              </a:spcBef>
              <a:buNone/>
              <a:defRPr sz="1080">
                <a:solidFill>
                  <a:schemeClr val="bg1"/>
                </a:solidFill>
              </a:defRPr>
            </a:lvl1pPr>
            <a:lvl2pPr marL="308610" indent="0">
              <a:buNone/>
              <a:defRPr sz="946"/>
            </a:lvl2pPr>
            <a:lvl3pPr marL="617220" indent="0">
              <a:buNone/>
              <a:defRPr sz="810"/>
            </a:lvl3pPr>
            <a:lvl4pPr marL="925830" indent="0">
              <a:buNone/>
              <a:defRPr sz="676"/>
            </a:lvl4pPr>
            <a:lvl5pPr marL="1234440" indent="0">
              <a:buNone/>
              <a:defRPr sz="676"/>
            </a:lvl5pPr>
            <a:lvl6pPr marL="1543050" indent="0">
              <a:buNone/>
              <a:defRPr sz="676"/>
            </a:lvl6pPr>
            <a:lvl7pPr marL="1851660" indent="0">
              <a:buNone/>
              <a:defRPr sz="676"/>
            </a:lvl7pPr>
            <a:lvl8pPr marL="2160270" indent="0">
              <a:buNone/>
              <a:defRPr sz="676"/>
            </a:lvl8pPr>
            <a:lvl9pPr marL="2468880" indent="0">
              <a:buNone/>
              <a:defRPr sz="67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507708" y="6177280"/>
            <a:ext cx="43911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11/14/23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8778240" cy="146304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6"/>
          </a:p>
        </p:txBody>
      </p:sp>
      <p:cxnSp>
        <p:nvCxnSpPr>
          <p:cNvPr id="59" name="Straight Connector 58"/>
          <p:cNvCxnSpPr/>
          <p:nvPr/>
        </p:nvCxnSpPr>
        <p:spPr>
          <a:xfrm>
            <a:off x="9507708" y="6177280"/>
            <a:ext cx="43911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1473" y="1228954"/>
            <a:ext cx="4389120" cy="4681728"/>
          </a:xfrm>
        </p:spPr>
        <p:txBody>
          <a:bodyPr anchor="b">
            <a:normAutofit/>
          </a:bodyPr>
          <a:lstStyle>
            <a:lvl1pPr>
              <a:defRPr sz="175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295" y="-340"/>
            <a:ext cx="8778240" cy="146304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35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1473" y="6398362"/>
            <a:ext cx="4389120" cy="4876800"/>
          </a:xfrm>
        </p:spPr>
        <p:txBody>
          <a:bodyPr/>
          <a:lstStyle>
            <a:lvl1pPr marL="0" indent="0">
              <a:spcBef>
                <a:spcPts val="810"/>
              </a:spcBef>
              <a:buNone/>
              <a:defRPr sz="1080">
                <a:solidFill>
                  <a:schemeClr val="bg1"/>
                </a:solidFill>
              </a:defRPr>
            </a:lvl1pPr>
            <a:lvl2pPr marL="308610" indent="0">
              <a:buNone/>
              <a:defRPr sz="946"/>
            </a:lvl2pPr>
            <a:lvl3pPr marL="617220" indent="0">
              <a:buNone/>
              <a:defRPr sz="810"/>
            </a:lvl3pPr>
            <a:lvl4pPr marL="925830" indent="0">
              <a:buNone/>
              <a:defRPr sz="676"/>
            </a:lvl4pPr>
            <a:lvl5pPr marL="1234440" indent="0">
              <a:buNone/>
              <a:defRPr sz="676"/>
            </a:lvl5pPr>
            <a:lvl6pPr marL="1543050" indent="0">
              <a:buNone/>
              <a:defRPr sz="676"/>
            </a:lvl6pPr>
            <a:lvl7pPr marL="1851660" indent="0">
              <a:buNone/>
              <a:defRPr sz="676"/>
            </a:lvl7pPr>
            <a:lvl8pPr marL="2160270" indent="0">
              <a:buNone/>
              <a:defRPr sz="676"/>
            </a:lvl8pPr>
            <a:lvl9pPr marL="2468880" indent="0">
              <a:buNone/>
              <a:defRPr sz="67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9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418012"/>
            <a:ext cx="14630402" cy="146304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2" y="1074888"/>
            <a:ext cx="11521440" cy="2437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2" y="4226563"/>
            <a:ext cx="11521440" cy="812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731520" y="13167360"/>
            <a:ext cx="1316736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521" y="13417981"/>
            <a:ext cx="7353636" cy="474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52850" y="13417981"/>
            <a:ext cx="1159136" cy="474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98376" y="13417981"/>
            <a:ext cx="1102658" cy="474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16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54306" indent="-154306" algn="l" defTabSz="617220" rtl="0" eaLnBrk="1" latinLnBrk="0" hangingPunct="1">
        <a:lnSpc>
          <a:spcPct val="90000"/>
        </a:lnSpc>
        <a:spcBef>
          <a:spcPts val="121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23444" algn="l" defTabSz="617220" rtl="0" eaLnBrk="1" latinLnBrk="0" hangingPunct="1">
        <a:lnSpc>
          <a:spcPct val="90000"/>
        </a:lnSpc>
        <a:spcBef>
          <a:spcPts val="81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462916" indent="-121087" algn="l" defTabSz="617220" rtl="0" eaLnBrk="1" latinLnBrk="0" hangingPunct="1">
        <a:lnSpc>
          <a:spcPct val="90000"/>
        </a:lnSpc>
        <a:spcBef>
          <a:spcPts val="54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indent="-123444" algn="l" defTabSz="617220" rtl="0" eaLnBrk="1" latinLnBrk="0" hangingPunct="1">
        <a:lnSpc>
          <a:spcPct val="90000"/>
        </a:lnSpc>
        <a:spcBef>
          <a:spcPts val="54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771526" indent="-121087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925830" indent="-123444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080136" indent="-121087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" indent="-123444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1267658" indent="0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608">
          <p15:clr>
            <a:srgbClr val="F26B43"/>
          </p15:clr>
        </p15:guide>
        <p15:guide id="2" pos="46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306" y="5031487"/>
            <a:ext cx="6687600" cy="2283714"/>
          </a:xfrm>
        </p:spPr>
        <p:txBody>
          <a:bodyPr>
            <a:normAutofit/>
          </a:bodyPr>
          <a:lstStyle/>
          <a:p>
            <a:r>
              <a:rPr lang="en-US" sz="4050" dirty="0"/>
              <a:t>ENGI 301</a:t>
            </a:r>
            <a:br>
              <a:rPr lang="en-US" sz="4050" dirty="0"/>
            </a:br>
            <a:br>
              <a:rPr lang="en-US" dirty="0"/>
            </a:br>
            <a:r>
              <a:rPr lang="en-US" sz="4050" dirty="0"/>
              <a:t>One-Handed Piano </a:t>
            </a:r>
            <a:br>
              <a:rPr lang="en-US" sz="4050" dirty="0"/>
            </a:br>
            <a:r>
              <a:rPr lang="en-US" sz="4050" dirty="0"/>
              <a:t>Software Block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308" y="7528926"/>
            <a:ext cx="6482909" cy="756430"/>
          </a:xfrm>
        </p:spPr>
        <p:txBody>
          <a:bodyPr>
            <a:normAutofit/>
          </a:bodyPr>
          <a:lstStyle/>
          <a:p>
            <a:r>
              <a:rPr lang="en-US" sz="1920" dirty="0"/>
              <a:t>11/14/2023</a:t>
            </a:r>
          </a:p>
          <a:p>
            <a:r>
              <a:rPr lang="en-US" sz="1920" dirty="0"/>
              <a:t>Shannon McGill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54100DA-B972-E241-ADCF-0F666E34D32B}"/>
              </a:ext>
            </a:extLst>
          </p:cNvPr>
          <p:cNvSpPr/>
          <p:nvPr/>
        </p:nvSpPr>
        <p:spPr>
          <a:xfrm>
            <a:off x="6104262" y="290523"/>
            <a:ext cx="2421876" cy="878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“Learn Mode, Practice Mode, or Quit?”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1D892DF-8004-5AE7-08D1-15D8ADE08A74}"/>
              </a:ext>
            </a:extLst>
          </p:cNvPr>
          <p:cNvSpPr/>
          <p:nvPr/>
        </p:nvSpPr>
        <p:spPr>
          <a:xfrm>
            <a:off x="3964356" y="1566036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Learn Mode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0194F2-1E47-48E4-25AF-E17536D9C1B8}"/>
              </a:ext>
            </a:extLst>
          </p:cNvPr>
          <p:cNvSpPr/>
          <p:nvPr/>
        </p:nvSpPr>
        <p:spPr>
          <a:xfrm>
            <a:off x="10083054" y="1566036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Practice Mode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2EFA6E-4F51-7D58-8859-88100C1F81EE}"/>
              </a:ext>
            </a:extLst>
          </p:cNvPr>
          <p:cNvSpPr/>
          <p:nvPr/>
        </p:nvSpPr>
        <p:spPr>
          <a:xfrm>
            <a:off x="3964355" y="3908229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 Buttons Illuminated*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D7DBD2-A2F7-E246-EE6A-B1AD0C78B773}"/>
              </a:ext>
            </a:extLst>
          </p:cNvPr>
          <p:cNvSpPr/>
          <p:nvPr/>
        </p:nvSpPr>
        <p:spPr>
          <a:xfrm>
            <a:off x="1962671" y="6242062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Pushes Correct Button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A765A84-4316-54D9-7EE2-D1E86EC127D3}"/>
              </a:ext>
            </a:extLst>
          </p:cNvPr>
          <p:cNvSpPr/>
          <p:nvPr/>
        </p:nvSpPr>
        <p:spPr>
          <a:xfrm>
            <a:off x="8193330" y="6152032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Pushes Incorrect Button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BD62EAB-72C8-AC11-DBB5-6586E103FA0F}"/>
              </a:ext>
            </a:extLst>
          </p:cNvPr>
          <p:cNvSpPr/>
          <p:nvPr/>
        </p:nvSpPr>
        <p:spPr>
          <a:xfrm>
            <a:off x="1962671" y="7368617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Sound Plays on Speaker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9A1E94-48C9-C38E-5CC5-C5AA4ADAB3CD}"/>
              </a:ext>
            </a:extLst>
          </p:cNvPr>
          <p:cNvSpPr/>
          <p:nvPr/>
        </p:nvSpPr>
        <p:spPr>
          <a:xfrm>
            <a:off x="3964355" y="2700951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“Memorize the Light Sequence”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446A6-8927-0471-8397-9C82BEF95875}"/>
              </a:ext>
            </a:extLst>
          </p:cNvPr>
          <p:cNvSpPr/>
          <p:nvPr/>
        </p:nvSpPr>
        <p:spPr>
          <a:xfrm>
            <a:off x="3981759" y="5115507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“Play the Song”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378928-1AFF-3BD4-77A9-A10D3ED30CB0}"/>
              </a:ext>
            </a:extLst>
          </p:cNvPr>
          <p:cNvSpPr/>
          <p:nvPr/>
        </p:nvSpPr>
        <p:spPr>
          <a:xfrm>
            <a:off x="8193331" y="7243498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Buzzer Alerts User of Incorrect Action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DA15B2E-B67E-36BB-A9EA-1EBACB96319F}"/>
              </a:ext>
            </a:extLst>
          </p:cNvPr>
          <p:cNvSpPr/>
          <p:nvPr/>
        </p:nvSpPr>
        <p:spPr>
          <a:xfrm>
            <a:off x="8204183" y="8334964"/>
            <a:ext cx="2170705" cy="9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“Not quite! Would you like to try again, enter practice mode, or quit?”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79E2501-8661-790D-BE7A-92B52FFBF348}"/>
              </a:ext>
            </a:extLst>
          </p:cNvPr>
          <p:cNvSpPr/>
          <p:nvPr/>
        </p:nvSpPr>
        <p:spPr>
          <a:xfrm>
            <a:off x="6849757" y="9966928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Try Again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692141-EA79-2D1F-9595-88EC7D2528DE}"/>
              </a:ext>
            </a:extLst>
          </p:cNvPr>
          <p:cNvSpPr/>
          <p:nvPr/>
        </p:nvSpPr>
        <p:spPr>
          <a:xfrm>
            <a:off x="9422524" y="9966929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Practice Mode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8562BF-0933-A51E-DFD5-C34C9D74A3DD}"/>
              </a:ext>
            </a:extLst>
          </p:cNvPr>
          <p:cNvSpPr/>
          <p:nvPr/>
        </p:nvSpPr>
        <p:spPr>
          <a:xfrm>
            <a:off x="11994254" y="9966928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Quit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862D28-BE56-5DD3-0C2C-9798E8B64DC6}"/>
              </a:ext>
            </a:extLst>
          </p:cNvPr>
          <p:cNvSpPr/>
          <p:nvPr/>
        </p:nvSpPr>
        <p:spPr>
          <a:xfrm>
            <a:off x="7566380" y="2682422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Pushes Button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EDFB8BF-F8C7-EB9A-AC36-0216E41FE092}"/>
              </a:ext>
            </a:extLst>
          </p:cNvPr>
          <p:cNvSpPr/>
          <p:nvPr/>
        </p:nvSpPr>
        <p:spPr>
          <a:xfrm>
            <a:off x="7566379" y="3859795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Sound Plays on Speaker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955F8C-7B70-9CCA-5D7E-E0450A383786}"/>
              </a:ext>
            </a:extLst>
          </p:cNvPr>
          <p:cNvSpPr/>
          <p:nvPr/>
        </p:nvSpPr>
        <p:spPr>
          <a:xfrm>
            <a:off x="11033573" y="2654322"/>
            <a:ext cx="2516647" cy="958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“Press and hold the Red button for five seconds to exit practice mode.”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AB4F6C-4A7B-37EB-E4FB-DFED983CA2F1}"/>
              </a:ext>
            </a:extLst>
          </p:cNvPr>
          <p:cNvSpPr/>
          <p:nvPr/>
        </p:nvSpPr>
        <p:spPr>
          <a:xfrm>
            <a:off x="11125486" y="4199571"/>
            <a:ext cx="2332819" cy="8266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Holds Red Button for Five Seconds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4F70105-38E5-C997-1D86-6ECAA51B3C96}"/>
              </a:ext>
            </a:extLst>
          </p:cNvPr>
          <p:cNvSpPr/>
          <p:nvPr/>
        </p:nvSpPr>
        <p:spPr>
          <a:xfrm>
            <a:off x="1962671" y="8433717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there are more notes in round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919415-DC1F-9C0E-AD90-7A21AD8A644F}"/>
              </a:ext>
            </a:extLst>
          </p:cNvPr>
          <p:cNvSpPr/>
          <p:nvPr/>
        </p:nvSpPr>
        <p:spPr>
          <a:xfrm>
            <a:off x="2896406" y="9607496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there are more rounds in song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F91B5F-BB56-ECCF-2ABA-64146B3E6111}"/>
              </a:ext>
            </a:extLst>
          </p:cNvPr>
          <p:cNvSpPr/>
          <p:nvPr/>
        </p:nvSpPr>
        <p:spPr>
          <a:xfrm>
            <a:off x="4679052" y="10821021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ELSE song is complete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8742C8F-9B2E-7F00-0F1D-D474420FC883}"/>
              </a:ext>
            </a:extLst>
          </p:cNvPr>
          <p:cNvSpPr/>
          <p:nvPr/>
        </p:nvSpPr>
        <p:spPr>
          <a:xfrm>
            <a:off x="4679052" y="11846375"/>
            <a:ext cx="2170705" cy="1297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“Yay! You learned the song! Would you like to learn again, practice, or quit?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6A77DC8-3FE7-7DD5-BF0A-0CEE90239159}"/>
              </a:ext>
            </a:extLst>
          </p:cNvPr>
          <p:cNvSpPr/>
          <p:nvPr/>
        </p:nvSpPr>
        <p:spPr>
          <a:xfrm>
            <a:off x="1962671" y="13582416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Learn Again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F89822A-D394-84CB-32CB-CB109F23693C}"/>
              </a:ext>
            </a:extLst>
          </p:cNvPr>
          <p:cNvSpPr/>
          <p:nvPr/>
        </p:nvSpPr>
        <p:spPr>
          <a:xfrm>
            <a:off x="4679052" y="13582417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Practice Mode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9F9A89D-8F6C-C6BD-52BB-CAC4621ADE13}"/>
              </a:ext>
            </a:extLst>
          </p:cNvPr>
          <p:cNvSpPr/>
          <p:nvPr/>
        </p:nvSpPr>
        <p:spPr>
          <a:xfrm>
            <a:off x="7315200" y="13582417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Quit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599997F-1D9A-A829-85D3-7927C06B094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5984082" y="234917"/>
            <a:ext cx="396747" cy="2265491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71ECBC6A-00F5-0F9B-C74E-04BD1196AAA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9043430" y="-558942"/>
            <a:ext cx="396747" cy="3853207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E33B14-3298-2B35-BAA5-7E8390AC5CA1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5049708" y="2138531"/>
            <a:ext cx="1" cy="5624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E01D50-FC78-6F8B-A291-93DA726677E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049707" y="3281373"/>
            <a:ext cx="1" cy="6268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66A314-79A3-11EB-C6F1-583754D7452F}"/>
              </a:ext>
            </a:extLst>
          </p:cNvPr>
          <p:cNvCxnSpPr>
            <a:cxnSpLocks/>
          </p:cNvCxnSpPr>
          <p:nvPr/>
        </p:nvCxnSpPr>
        <p:spPr>
          <a:xfrm>
            <a:off x="5067111" y="4474477"/>
            <a:ext cx="1" cy="6268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AC84FB-C078-7311-A5AC-37628D8A62F6}"/>
              </a:ext>
            </a:extLst>
          </p:cNvPr>
          <p:cNvCxnSpPr>
            <a:cxnSpLocks/>
          </p:cNvCxnSpPr>
          <p:nvPr/>
        </p:nvCxnSpPr>
        <p:spPr>
          <a:xfrm>
            <a:off x="3048022" y="6821807"/>
            <a:ext cx="1" cy="54864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F66BBA-931D-27A9-CE38-BFB1DD39977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48023" y="7941112"/>
            <a:ext cx="1" cy="5189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FED4A4-122F-2D2E-6168-80573BF001E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764404" y="11393516"/>
            <a:ext cx="1" cy="4528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BE7BF4-D6B1-EB7F-8DA0-EFE263992257}"/>
              </a:ext>
            </a:extLst>
          </p:cNvPr>
          <p:cNvCxnSpPr>
            <a:cxnSpLocks/>
          </p:cNvCxnSpPr>
          <p:nvPr/>
        </p:nvCxnSpPr>
        <p:spPr>
          <a:xfrm>
            <a:off x="5764404" y="13144168"/>
            <a:ext cx="1" cy="4528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4D1DDA-6AF3-0F6B-89B1-5C398A98F9C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278681" y="6719747"/>
            <a:ext cx="3" cy="5237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19B398-7E80-96B8-FB91-5795C9F94354}"/>
              </a:ext>
            </a:extLst>
          </p:cNvPr>
          <p:cNvCxnSpPr>
            <a:cxnSpLocks/>
          </p:cNvCxnSpPr>
          <p:nvPr/>
        </p:nvCxnSpPr>
        <p:spPr>
          <a:xfrm>
            <a:off x="9289535" y="7832688"/>
            <a:ext cx="3" cy="5237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0E3401-130B-F612-FA06-ABBC2D304780}"/>
              </a:ext>
            </a:extLst>
          </p:cNvPr>
          <p:cNvCxnSpPr>
            <a:cxnSpLocks/>
          </p:cNvCxnSpPr>
          <p:nvPr/>
        </p:nvCxnSpPr>
        <p:spPr>
          <a:xfrm>
            <a:off x="10507879" y="9623944"/>
            <a:ext cx="0" cy="3429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8AEC2DF-743A-8A46-AF6A-F442C4747915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rot="5400000">
            <a:off x="9638125" y="1152139"/>
            <a:ext cx="543891" cy="2516674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A4D6F69-A71B-47BD-A2AC-87B3ECE8A4D9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rot="16200000" flipH="1">
            <a:off x="11472257" y="1834681"/>
            <a:ext cx="515791" cy="112349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91D372D-8E34-9551-5002-CC3724C28FE8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11998563" y="3906236"/>
            <a:ext cx="586669" cy="1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50F0BEE-2E58-A9FF-A419-225F77368D32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rot="5400000">
            <a:off x="3780538" y="4955488"/>
            <a:ext cx="554060" cy="2019088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5664CC0-6DBD-E3DF-5D44-D4A52497DE6C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16200000" flipH="1">
            <a:off x="6940882" y="3814231"/>
            <a:ext cx="464030" cy="4211571"/>
          </a:xfrm>
          <a:prstGeom prst="bentConnector3">
            <a:avLst>
              <a:gd name="adj1" fmla="val 6002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6C9A45E-6370-0F77-F13A-9572ED79A53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8279648" y="8957039"/>
            <a:ext cx="665351" cy="1354426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5A4B29-C58E-9921-EB7E-BE38B49618C9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10851896" y="7739216"/>
            <a:ext cx="665351" cy="3790071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C8E75AD-C41D-63A9-5D73-CE4ED39861A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16200000" flipH="1">
            <a:off x="3214249" y="8839986"/>
            <a:ext cx="601284" cy="933735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9C22ED2-BEEE-21EE-82D0-A9D25E2CF42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16200000" flipH="1">
            <a:off x="4552567" y="9609183"/>
            <a:ext cx="641030" cy="1782646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281A829-B8C8-0025-EA35-78B558331DDE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4187091" y="12005102"/>
            <a:ext cx="438248" cy="2716381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D6A8FD5-F5E0-CE58-12F8-9C56AC34AD55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16200000" flipH="1">
            <a:off x="6863355" y="12045218"/>
            <a:ext cx="438249" cy="2636148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AD83244-E27A-760A-4310-5BDB1772C8E1}"/>
              </a:ext>
            </a:extLst>
          </p:cNvPr>
          <p:cNvSpPr txBox="1"/>
          <p:nvPr/>
        </p:nvSpPr>
        <p:spPr>
          <a:xfrm>
            <a:off x="10144084" y="12454955"/>
            <a:ext cx="393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*The number of buttons illuminated will increase each round, likely in multiples of 4 until the song is complete. 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0F9A83F-09C6-69F0-403A-4C3151EE2481}"/>
              </a:ext>
            </a:extLst>
          </p:cNvPr>
          <p:cNvSpPr/>
          <p:nvPr/>
        </p:nvSpPr>
        <p:spPr>
          <a:xfrm>
            <a:off x="1638460" y="10817475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“Next Round!”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0D74B49-8028-9843-8454-8AB3967FDD1A}"/>
              </a:ext>
            </a:extLst>
          </p:cNvPr>
          <p:cNvCxnSpPr>
            <a:stCxn id="22" idx="2"/>
            <a:endCxn id="53" idx="0"/>
          </p:cNvCxnSpPr>
          <p:nvPr/>
        </p:nvCxnSpPr>
        <p:spPr>
          <a:xfrm rot="5400000">
            <a:off x="3034044" y="9869760"/>
            <a:ext cx="637484" cy="1257946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333FF7-BA74-8AB2-BD2F-1D7953444FB6}"/>
              </a:ext>
            </a:extLst>
          </p:cNvPr>
          <p:cNvCxnSpPr/>
          <p:nvPr/>
        </p:nvCxnSpPr>
        <p:spPr>
          <a:xfrm flipH="1">
            <a:off x="1410347" y="9306853"/>
            <a:ext cx="163767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56FC0A-CCF7-E774-24C2-915D77B53223}"/>
              </a:ext>
            </a:extLst>
          </p:cNvPr>
          <p:cNvCxnSpPr/>
          <p:nvPr/>
        </p:nvCxnSpPr>
        <p:spPr>
          <a:xfrm flipV="1">
            <a:off x="1410347" y="5785827"/>
            <a:ext cx="0" cy="35204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5A5D55-DF09-8B18-0946-682B239A8693}"/>
              </a:ext>
            </a:extLst>
          </p:cNvPr>
          <p:cNvCxnSpPr/>
          <p:nvPr/>
        </p:nvCxnSpPr>
        <p:spPr>
          <a:xfrm>
            <a:off x="1410347" y="5801326"/>
            <a:ext cx="363936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414A57-B274-8EA3-8729-97357514C9E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2723812" y="11389970"/>
            <a:ext cx="1" cy="22997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4096BC-B1BE-0DA6-AF5C-2C315CA5435A}"/>
              </a:ext>
            </a:extLst>
          </p:cNvPr>
          <p:cNvCxnSpPr>
            <a:cxnSpLocks/>
          </p:cNvCxnSpPr>
          <p:nvPr/>
        </p:nvCxnSpPr>
        <p:spPr>
          <a:xfrm flipH="1">
            <a:off x="875680" y="11619945"/>
            <a:ext cx="186537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8F9891-B8B3-3115-265F-9CD6CA0B519F}"/>
              </a:ext>
            </a:extLst>
          </p:cNvPr>
          <p:cNvCxnSpPr>
            <a:cxnSpLocks/>
          </p:cNvCxnSpPr>
          <p:nvPr/>
        </p:nvCxnSpPr>
        <p:spPr>
          <a:xfrm flipH="1" flipV="1">
            <a:off x="875680" y="2987199"/>
            <a:ext cx="23223" cy="86193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54875E-9965-4D52-87A2-8E90BA8D0EE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75680" y="2987199"/>
            <a:ext cx="308867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81FEBE-9A90-6104-82CD-848E3FC7FD10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480448" y="13868663"/>
            <a:ext cx="1482223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AACB07-F728-B892-FDB8-27F976F65792}"/>
              </a:ext>
            </a:extLst>
          </p:cNvPr>
          <p:cNvCxnSpPr>
            <a:cxnSpLocks/>
          </p:cNvCxnSpPr>
          <p:nvPr/>
        </p:nvCxnSpPr>
        <p:spPr>
          <a:xfrm flipV="1">
            <a:off x="480448" y="2987199"/>
            <a:ext cx="0" cy="108814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26632FC-0079-0B06-160D-97671C9F901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448" y="2987199"/>
            <a:ext cx="348390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75867E8-55C1-C1E4-364B-5AFF70516F0B}"/>
              </a:ext>
            </a:extLst>
          </p:cNvPr>
          <p:cNvSpPr/>
          <p:nvPr/>
        </p:nvSpPr>
        <p:spPr>
          <a:xfrm>
            <a:off x="11994254" y="10909026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Off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6DAB439-5B7D-554C-1CA0-639FED10369C}"/>
              </a:ext>
            </a:extLst>
          </p:cNvPr>
          <p:cNvSpPr/>
          <p:nvPr/>
        </p:nvSpPr>
        <p:spPr>
          <a:xfrm>
            <a:off x="10144084" y="13581529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Off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33772F-0A1E-D4DA-FAC3-76B83747BFCA}"/>
              </a:ext>
            </a:extLst>
          </p:cNvPr>
          <p:cNvCxnSpPr>
            <a:stCxn id="15" idx="2"/>
            <a:endCxn id="65" idx="0"/>
          </p:cNvCxnSpPr>
          <p:nvPr/>
        </p:nvCxnSpPr>
        <p:spPr>
          <a:xfrm>
            <a:off x="13079607" y="10539423"/>
            <a:ext cx="0" cy="36960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D637A1-F52F-1DD2-4234-F21CA46B173E}"/>
              </a:ext>
            </a:extLst>
          </p:cNvPr>
          <p:cNvCxnSpPr>
            <a:stCxn id="27" idx="3"/>
            <a:endCxn id="66" idx="1"/>
          </p:cNvCxnSpPr>
          <p:nvPr/>
        </p:nvCxnSpPr>
        <p:spPr>
          <a:xfrm flipV="1">
            <a:off x="9485905" y="13867777"/>
            <a:ext cx="658179" cy="88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EB4A4A-252B-160A-749E-22391923CCA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575870" y="10253176"/>
            <a:ext cx="27388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1D23B6B-27BF-9DC4-57E5-29396A40D5E4}"/>
              </a:ext>
            </a:extLst>
          </p:cNvPr>
          <p:cNvCxnSpPr>
            <a:cxnSpLocks/>
          </p:cNvCxnSpPr>
          <p:nvPr/>
        </p:nvCxnSpPr>
        <p:spPr>
          <a:xfrm flipV="1">
            <a:off x="6586558" y="2987199"/>
            <a:ext cx="0" cy="72616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FD7837-90F7-2EF0-D993-0FD86582A10A}"/>
              </a:ext>
            </a:extLst>
          </p:cNvPr>
          <p:cNvCxnSpPr>
            <a:cxnSpLocks/>
          </p:cNvCxnSpPr>
          <p:nvPr/>
        </p:nvCxnSpPr>
        <p:spPr>
          <a:xfrm flipH="1">
            <a:off x="6152464" y="2987199"/>
            <a:ext cx="45149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CD3D9FE-F8A3-2429-32A7-8913CE8FDBAB}"/>
              </a:ext>
            </a:extLst>
          </p:cNvPr>
          <p:cNvCxnSpPr>
            <a:stCxn id="14" idx="2"/>
          </p:cNvCxnSpPr>
          <p:nvPr/>
        </p:nvCxnSpPr>
        <p:spPr>
          <a:xfrm flipH="1">
            <a:off x="10507876" y="10539424"/>
            <a:ext cx="1" cy="149222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FBABF4-0983-1B8D-31FA-2099ECAF5EF5}"/>
              </a:ext>
            </a:extLst>
          </p:cNvPr>
          <p:cNvCxnSpPr>
            <a:cxnSpLocks/>
          </p:cNvCxnSpPr>
          <p:nvPr/>
        </p:nvCxnSpPr>
        <p:spPr>
          <a:xfrm>
            <a:off x="10506837" y="12040110"/>
            <a:ext cx="39843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73F97-59E7-D6F4-1765-DA007555A666}"/>
              </a:ext>
            </a:extLst>
          </p:cNvPr>
          <p:cNvCxnSpPr>
            <a:cxnSpLocks/>
          </p:cNvCxnSpPr>
          <p:nvPr/>
        </p:nvCxnSpPr>
        <p:spPr>
          <a:xfrm flipV="1">
            <a:off x="14491186" y="2267712"/>
            <a:ext cx="0" cy="97723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1C8F5C-2242-28FC-2FC1-FE45CB844DD7}"/>
              </a:ext>
            </a:extLst>
          </p:cNvPr>
          <p:cNvCxnSpPr>
            <a:cxnSpLocks/>
          </p:cNvCxnSpPr>
          <p:nvPr/>
        </p:nvCxnSpPr>
        <p:spPr>
          <a:xfrm flipH="1">
            <a:off x="11168406" y="2267712"/>
            <a:ext cx="332278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CCFDF3B-2092-4D70-F4C1-77F10E03B50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764108" y="14154912"/>
            <a:ext cx="297" cy="2099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D2CA7EE-A763-BD5D-AD28-339AA17FA8AD}"/>
              </a:ext>
            </a:extLst>
          </p:cNvPr>
          <p:cNvCxnSpPr>
            <a:cxnSpLocks/>
          </p:cNvCxnSpPr>
          <p:nvPr/>
        </p:nvCxnSpPr>
        <p:spPr>
          <a:xfrm>
            <a:off x="5764108" y="14364826"/>
            <a:ext cx="872707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43E8259-8495-2E5D-800C-4146D18537F3}"/>
              </a:ext>
            </a:extLst>
          </p:cNvPr>
          <p:cNvCxnSpPr>
            <a:cxnSpLocks/>
          </p:cNvCxnSpPr>
          <p:nvPr/>
        </p:nvCxnSpPr>
        <p:spPr>
          <a:xfrm flipV="1">
            <a:off x="14491186" y="12040110"/>
            <a:ext cx="0" cy="232471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84BD25-73F3-478D-41EA-A0E02457BFF4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8651732" y="3254917"/>
            <a:ext cx="1" cy="6048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F8581AB-82E1-3C1B-F525-86C0F23A6EE5}"/>
              </a:ext>
            </a:extLst>
          </p:cNvPr>
          <p:cNvCxnSpPr>
            <a:stCxn id="17" idx="2"/>
          </p:cNvCxnSpPr>
          <p:nvPr/>
        </p:nvCxnSpPr>
        <p:spPr>
          <a:xfrm>
            <a:off x="8651732" y="4432290"/>
            <a:ext cx="0" cy="40210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0F136BD-6CF9-FDE6-49A7-80DFFE3F9CBE}"/>
              </a:ext>
            </a:extLst>
          </p:cNvPr>
          <p:cNvCxnSpPr/>
          <p:nvPr/>
        </p:nvCxnSpPr>
        <p:spPr>
          <a:xfrm flipH="1">
            <a:off x="7298074" y="4834393"/>
            <a:ext cx="1371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2D9F7DC-92CE-C546-AE62-97C10AA6D690}"/>
              </a:ext>
            </a:extLst>
          </p:cNvPr>
          <p:cNvCxnSpPr/>
          <p:nvPr/>
        </p:nvCxnSpPr>
        <p:spPr>
          <a:xfrm flipV="1">
            <a:off x="7315200" y="2267712"/>
            <a:ext cx="0" cy="256668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B955098-27F0-85DC-43BA-FE4DDFDAED22}"/>
              </a:ext>
            </a:extLst>
          </p:cNvPr>
          <p:cNvCxnSpPr/>
          <p:nvPr/>
        </p:nvCxnSpPr>
        <p:spPr>
          <a:xfrm>
            <a:off x="7315200" y="2267712"/>
            <a:ext cx="385320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D7803BB-03E1-634C-03DC-ED7633F250AC}"/>
              </a:ext>
            </a:extLst>
          </p:cNvPr>
          <p:cNvSpPr txBox="1"/>
          <p:nvPr/>
        </p:nvSpPr>
        <p:spPr>
          <a:xfrm>
            <a:off x="1979874" y="9007614"/>
            <a:ext cx="93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Yes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A7573-3C5F-BF30-A81F-6AA5B61FB662}"/>
              </a:ext>
            </a:extLst>
          </p:cNvPr>
          <p:cNvSpPr txBox="1"/>
          <p:nvPr/>
        </p:nvSpPr>
        <p:spPr>
          <a:xfrm>
            <a:off x="3146185" y="9002379"/>
            <a:ext cx="93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95D2E0-F659-01ED-FAE0-4D0476F337D8}"/>
              </a:ext>
            </a:extLst>
          </p:cNvPr>
          <p:cNvSpPr txBox="1"/>
          <p:nvPr/>
        </p:nvSpPr>
        <p:spPr>
          <a:xfrm>
            <a:off x="2943724" y="10179991"/>
            <a:ext cx="93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Yes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2E84EE-12D3-AF86-70CB-6BC8195BA972}"/>
              </a:ext>
            </a:extLst>
          </p:cNvPr>
          <p:cNvSpPr txBox="1"/>
          <p:nvPr/>
        </p:nvSpPr>
        <p:spPr>
          <a:xfrm>
            <a:off x="4110035" y="10174756"/>
            <a:ext cx="93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CC6EAC50-B02B-0772-28A7-518CDFCB22CC}"/>
              </a:ext>
            </a:extLst>
          </p:cNvPr>
          <p:cNvSpPr/>
          <p:nvPr/>
        </p:nvSpPr>
        <p:spPr>
          <a:xfrm>
            <a:off x="9020462" y="462607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Quit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2C7E3AC9-C22B-9E11-005E-4D6D337696EA}"/>
              </a:ext>
            </a:extLst>
          </p:cNvPr>
          <p:cNvSpPr/>
          <p:nvPr/>
        </p:nvSpPr>
        <p:spPr>
          <a:xfrm>
            <a:off x="11744443" y="461308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Off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88D966-3DF9-BBFF-1DA5-B3243B651C6E}"/>
              </a:ext>
            </a:extLst>
          </p:cNvPr>
          <p:cNvCxnSpPr>
            <a:stCxn id="106" idx="3"/>
            <a:endCxn id="107" idx="1"/>
          </p:cNvCxnSpPr>
          <p:nvPr/>
        </p:nvCxnSpPr>
        <p:spPr>
          <a:xfrm flipV="1">
            <a:off x="11191167" y="747556"/>
            <a:ext cx="553276" cy="12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1165814-BD90-B273-C2A2-5FB0C9C9A1B3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8502355" y="748855"/>
            <a:ext cx="518107" cy="86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8D4B20EF-4D60-B6E1-96F7-C598212EC671}"/>
              </a:ext>
            </a:extLst>
          </p:cNvPr>
          <p:cNvSpPr/>
          <p:nvPr/>
        </p:nvSpPr>
        <p:spPr>
          <a:xfrm>
            <a:off x="10637790" y="6136928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Waits Longer Than Five Seconds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73B413-534F-DB60-3D8A-A3A288C2A29E}"/>
              </a:ext>
            </a:extLst>
          </p:cNvPr>
          <p:cNvSpPr/>
          <p:nvPr/>
        </p:nvSpPr>
        <p:spPr>
          <a:xfrm>
            <a:off x="10637791" y="7228394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Buzzer Alerts User of Timeout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436ACD49-C5DC-0EEB-3E02-616BA715A33C}"/>
              </a:ext>
            </a:extLst>
          </p:cNvPr>
          <p:cNvSpPr/>
          <p:nvPr/>
        </p:nvSpPr>
        <p:spPr>
          <a:xfrm>
            <a:off x="10648643" y="8319860"/>
            <a:ext cx="2170705" cy="9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“Timeout! Would you like to try again, enter practice mode, or quit?”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E122A5-93AD-81AF-293E-064E74A34DC3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11723141" y="6704643"/>
            <a:ext cx="3" cy="5237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67083D0-E559-A924-250B-0F68F496067C}"/>
              </a:ext>
            </a:extLst>
          </p:cNvPr>
          <p:cNvCxnSpPr>
            <a:cxnSpLocks/>
          </p:cNvCxnSpPr>
          <p:nvPr/>
        </p:nvCxnSpPr>
        <p:spPr>
          <a:xfrm>
            <a:off x="11733995" y="7817584"/>
            <a:ext cx="3" cy="5237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B833BB1-54C1-A068-C4B2-C1722D013325}"/>
              </a:ext>
            </a:extLst>
          </p:cNvPr>
          <p:cNvCxnSpPr>
            <a:stCxn id="116" idx="2"/>
          </p:cNvCxnSpPr>
          <p:nvPr/>
        </p:nvCxnSpPr>
        <p:spPr>
          <a:xfrm flipH="1">
            <a:off x="11733995" y="9286473"/>
            <a:ext cx="1" cy="33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358A55A-7130-46D1-1622-CB2EAD23FEEB}"/>
              </a:ext>
            </a:extLst>
          </p:cNvPr>
          <p:cNvCxnSpPr/>
          <p:nvPr/>
        </p:nvCxnSpPr>
        <p:spPr>
          <a:xfrm>
            <a:off x="9278681" y="5971010"/>
            <a:ext cx="2433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A7DD941-9E3E-3E80-E789-01DAC6B7F486}"/>
              </a:ext>
            </a:extLst>
          </p:cNvPr>
          <p:cNvCxnSpPr>
            <a:cxnSpLocks/>
          </p:cNvCxnSpPr>
          <p:nvPr/>
        </p:nvCxnSpPr>
        <p:spPr>
          <a:xfrm>
            <a:off x="11687440" y="5965032"/>
            <a:ext cx="10856" cy="172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5BB9D55-D749-5CF2-C794-2C6F7381BB68}"/>
              </a:ext>
            </a:extLst>
          </p:cNvPr>
          <p:cNvCxnSpPr>
            <a:stCxn id="20" idx="3"/>
          </p:cNvCxnSpPr>
          <p:nvPr/>
        </p:nvCxnSpPr>
        <p:spPr>
          <a:xfrm>
            <a:off x="13458305" y="4612916"/>
            <a:ext cx="860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99503BE-3A6E-6DA8-4B92-DBCE9BD1155E}"/>
              </a:ext>
            </a:extLst>
          </p:cNvPr>
          <p:cNvCxnSpPr>
            <a:cxnSpLocks/>
          </p:cNvCxnSpPr>
          <p:nvPr/>
        </p:nvCxnSpPr>
        <p:spPr>
          <a:xfrm flipV="1">
            <a:off x="14319116" y="123986"/>
            <a:ext cx="0" cy="4488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91AC882-827B-B641-4CC9-A1EC13B71BA1}"/>
              </a:ext>
            </a:extLst>
          </p:cNvPr>
          <p:cNvCxnSpPr>
            <a:cxnSpLocks/>
          </p:cNvCxnSpPr>
          <p:nvPr/>
        </p:nvCxnSpPr>
        <p:spPr>
          <a:xfrm flipH="1">
            <a:off x="7298074" y="123986"/>
            <a:ext cx="70210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09B706-884E-9662-A91A-FB7DDFEEB7D6}"/>
              </a:ext>
            </a:extLst>
          </p:cNvPr>
          <p:cNvCxnSpPr>
            <a:cxnSpLocks/>
          </p:cNvCxnSpPr>
          <p:nvPr/>
        </p:nvCxnSpPr>
        <p:spPr>
          <a:xfrm>
            <a:off x="7298074" y="123986"/>
            <a:ext cx="0" cy="166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itle 1">
            <a:extLst>
              <a:ext uri="{FF2B5EF4-FFF2-40B4-BE49-F238E27FC236}">
                <a16:creationId xmlns:a16="http://schemas.microsoft.com/office/drawing/2014/main" id="{73EAD398-C8D6-1DE2-FBE3-62843A1F4C37}"/>
              </a:ext>
            </a:extLst>
          </p:cNvPr>
          <p:cNvSpPr txBox="1">
            <a:spLocks/>
          </p:cNvSpPr>
          <p:nvPr/>
        </p:nvSpPr>
        <p:spPr>
          <a:xfrm>
            <a:off x="394448" y="249137"/>
            <a:ext cx="10972800" cy="914401"/>
          </a:xfrm>
          <a:prstGeom prst="rect">
            <a:avLst/>
          </a:prstGeom>
        </p:spPr>
        <p:txBody>
          <a:bodyPr/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Software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38182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</TotalTime>
  <Words>258</Words>
  <Application>Microsoft Macintosh PowerPoint</Application>
  <PresentationFormat>Custom</PresentationFormat>
  <Paragraphs>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Diamond Grid 16x9</vt:lpstr>
      <vt:lpstr>ENGI 301  One-Handed Piano  Software Block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McGill</dc:creator>
  <cp:lastModifiedBy>Kris McGill</cp:lastModifiedBy>
  <cp:revision>25</cp:revision>
  <dcterms:created xsi:type="dcterms:W3CDTF">2023-10-11T22:16:37Z</dcterms:created>
  <dcterms:modified xsi:type="dcterms:W3CDTF">2023-11-15T05:34:39Z</dcterms:modified>
</cp:coreProperties>
</file>