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1" r:id="rId2"/>
    <p:sldId id="368" r:id="rId3"/>
    <p:sldId id="370" r:id="rId4"/>
  </p:sldIdLst>
  <p:sldSz cx="14630400" cy="14630400"/>
  <p:notesSz cx="6858000" cy="9144000"/>
  <p:defaultTextStyle>
    <a:defPPr>
      <a:defRPr lang="en-US"/>
    </a:defPPr>
    <a:lvl1pPr marL="0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1pPr>
    <a:lvl2pPr marL="702259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2pPr>
    <a:lvl3pPr marL="1404518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3pPr>
    <a:lvl4pPr marL="2106778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4pPr>
    <a:lvl5pPr marL="2809037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5pPr>
    <a:lvl6pPr marL="3511296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6pPr>
    <a:lvl7pPr marL="4213555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7pPr>
    <a:lvl8pPr marL="4915814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8pPr>
    <a:lvl9pPr marL="5618074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4"/>
    <p:restoredTop sz="94653"/>
  </p:normalViewPr>
  <p:slideViewPr>
    <p:cSldViewPr snapToGrid="0">
      <p:cViewPr>
        <p:scale>
          <a:sx n="49" d="100"/>
          <a:sy n="49" d="100"/>
        </p:scale>
        <p:origin x="187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9A657-0888-714D-92A7-35D1E0684A4B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4E1F8-AE5E-9F40-81C3-3EB9093DB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1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1pPr>
    <a:lvl2pPr marL="702259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2pPr>
    <a:lvl3pPr marL="1404518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3pPr>
    <a:lvl4pPr marL="2106778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4pPr>
    <a:lvl5pPr marL="2809037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5pPr>
    <a:lvl6pPr marL="3511296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6pPr>
    <a:lvl7pPr marL="4213555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7pPr>
    <a:lvl8pPr marL="4915814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8pPr>
    <a:lvl9pPr marL="5618074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4E1F8-AE5E-9F40-81C3-3EB9093DBA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3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4630402" cy="146304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615" y="4073272"/>
            <a:ext cx="11525171" cy="7217664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2615" y="11589470"/>
            <a:ext cx="11525171" cy="9753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0" b="0">
                <a:solidFill>
                  <a:schemeClr val="accent1">
                    <a:lumMod val="75000"/>
                  </a:schemeClr>
                </a:solidFill>
              </a:defRPr>
            </a:lvl1pPr>
            <a:lvl2pPr marL="308610" indent="0" algn="ctr">
              <a:buNone/>
              <a:defRPr sz="1350"/>
            </a:lvl2pPr>
            <a:lvl3pPr marL="617220" indent="0" algn="ctr">
              <a:buNone/>
              <a:defRPr sz="1216"/>
            </a:lvl3pPr>
            <a:lvl4pPr marL="925830" indent="0" algn="ctr">
              <a:buNone/>
              <a:defRPr sz="1080"/>
            </a:lvl4pPr>
            <a:lvl5pPr marL="1234440" indent="0" algn="ctr">
              <a:buNone/>
              <a:defRPr sz="1080"/>
            </a:lvl5pPr>
            <a:lvl6pPr marL="1543050" indent="0" algn="ctr">
              <a:buNone/>
              <a:defRPr sz="1080"/>
            </a:lvl6pPr>
            <a:lvl7pPr marL="1851660" indent="0" algn="ctr">
              <a:buNone/>
              <a:defRPr sz="1080"/>
            </a:lvl7pPr>
            <a:lvl8pPr marL="2160270" indent="0" algn="ctr">
              <a:buNone/>
              <a:defRPr sz="1080"/>
            </a:lvl8pPr>
            <a:lvl9pPr marL="2468880" indent="0" algn="ctr">
              <a:buNone/>
              <a:defRPr sz="108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554482" y="11294240"/>
            <a:ext cx="115214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16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10/12/23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9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51177" y="1045027"/>
            <a:ext cx="2024742" cy="113095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80" y="1045027"/>
            <a:ext cx="9104813" cy="113095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10/12/23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6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487681"/>
            <a:ext cx="13167360" cy="19507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2763521"/>
            <a:ext cx="13167360" cy="100787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10/12/23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6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4630402" cy="146304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2" y="5422022"/>
            <a:ext cx="11521440" cy="585216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05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2" y="11587277"/>
            <a:ext cx="11521440" cy="9753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 b="0">
                <a:solidFill>
                  <a:schemeClr val="tx1"/>
                </a:solidFill>
              </a:defRPr>
            </a:lvl1pPr>
            <a:lvl2pPr marL="308610" indent="0">
              <a:buNone/>
              <a:defRPr sz="1350"/>
            </a:lvl2pPr>
            <a:lvl3pPr marL="617220" indent="0">
              <a:buNone/>
              <a:defRPr sz="1216"/>
            </a:lvl3pPr>
            <a:lvl4pPr marL="925830" indent="0">
              <a:buNone/>
              <a:defRPr sz="1080"/>
            </a:lvl4pPr>
            <a:lvl5pPr marL="1234440" indent="0">
              <a:buNone/>
              <a:defRPr sz="1080"/>
            </a:lvl5pPr>
            <a:lvl6pPr marL="1543050" indent="0">
              <a:buNone/>
              <a:defRPr sz="1080"/>
            </a:lvl6pPr>
            <a:lvl7pPr marL="1851660" indent="0">
              <a:buNone/>
              <a:defRPr sz="1080"/>
            </a:lvl7pPr>
            <a:lvl8pPr marL="2160270" indent="0">
              <a:buNone/>
              <a:defRPr sz="1080"/>
            </a:lvl8pPr>
            <a:lvl9pPr marL="246888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554482" y="11294240"/>
            <a:ext cx="1152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758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481" y="4226560"/>
            <a:ext cx="5486400" cy="812800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16"/>
            </a:lvl2pPr>
            <a:lvl3pPr>
              <a:defRPr sz="1080"/>
            </a:lvl3pPr>
            <a:lvl4pPr>
              <a:defRPr sz="946"/>
            </a:lvl4pPr>
            <a:lvl5pPr>
              <a:defRPr sz="946"/>
            </a:lvl5pPr>
            <a:lvl6pPr>
              <a:defRPr sz="1216"/>
            </a:lvl6pPr>
            <a:lvl7pPr>
              <a:defRPr sz="1216"/>
            </a:lvl7pPr>
            <a:lvl8pPr>
              <a:defRPr sz="1216"/>
            </a:lvl8pPr>
            <a:lvl9pPr>
              <a:defRPr sz="121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1" y="4226560"/>
            <a:ext cx="5486400" cy="812800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16"/>
            </a:lvl2pPr>
            <a:lvl3pPr>
              <a:defRPr sz="1080"/>
            </a:lvl3pPr>
            <a:lvl4pPr>
              <a:defRPr sz="946"/>
            </a:lvl4pPr>
            <a:lvl5pPr>
              <a:defRPr sz="946"/>
            </a:lvl5pPr>
            <a:lvl6pPr>
              <a:defRPr sz="1216"/>
            </a:lvl6pPr>
            <a:lvl7pPr>
              <a:defRPr sz="1216"/>
            </a:lvl7pPr>
            <a:lvl8pPr>
              <a:defRPr sz="1216"/>
            </a:lvl8pPr>
            <a:lvl9pPr>
              <a:defRPr sz="121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10/12/23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2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3879086"/>
            <a:ext cx="5486400" cy="136821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350" b="0">
                <a:solidFill>
                  <a:schemeClr val="accent1"/>
                </a:solidFill>
              </a:defRPr>
            </a:lvl1pPr>
            <a:lvl2pPr marL="308610" indent="0">
              <a:buNone/>
              <a:defRPr sz="1350" b="1"/>
            </a:lvl2pPr>
            <a:lvl3pPr marL="617220" indent="0">
              <a:buNone/>
              <a:defRPr sz="1216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1660" indent="0">
              <a:buNone/>
              <a:defRPr sz="1080" b="1"/>
            </a:lvl7pPr>
            <a:lvl8pPr marL="2160270" indent="0">
              <a:buNone/>
              <a:defRPr sz="1080" b="1"/>
            </a:lvl8pPr>
            <a:lvl9pPr marL="2468880" indent="0">
              <a:buNone/>
              <a:defRPr sz="10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1" y="5341256"/>
            <a:ext cx="5486400" cy="701330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16"/>
            </a:lvl2pPr>
            <a:lvl3pPr>
              <a:defRPr sz="1080"/>
            </a:lvl3pPr>
            <a:lvl4pPr>
              <a:defRPr sz="946"/>
            </a:lvl4pPr>
            <a:lvl5pPr>
              <a:defRPr sz="946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89521" y="3879086"/>
            <a:ext cx="5486400" cy="136821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350" b="0">
                <a:solidFill>
                  <a:schemeClr val="accent1"/>
                </a:solidFill>
              </a:defRPr>
            </a:lvl1pPr>
            <a:lvl2pPr marL="308610" indent="0">
              <a:buNone/>
              <a:defRPr sz="1350" b="1"/>
            </a:lvl2pPr>
            <a:lvl3pPr marL="617220" indent="0">
              <a:buNone/>
              <a:defRPr sz="1216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1660" indent="0">
              <a:buNone/>
              <a:defRPr sz="1080" b="1"/>
            </a:lvl7pPr>
            <a:lvl8pPr marL="2160270" indent="0">
              <a:buNone/>
              <a:defRPr sz="1080" b="1"/>
            </a:lvl8pPr>
            <a:lvl9pPr marL="2468880" indent="0">
              <a:buNone/>
              <a:defRPr sz="10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89521" y="5341256"/>
            <a:ext cx="5486400" cy="701330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16"/>
            </a:lvl2pPr>
            <a:lvl3pPr>
              <a:defRPr sz="1080"/>
            </a:lvl3pPr>
            <a:lvl4pPr>
              <a:defRPr sz="946"/>
            </a:lvl4pPr>
            <a:lvl5pPr>
              <a:defRPr sz="946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10/12/23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3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10/12/23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4630402" cy="146304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10/12/23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8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4630402" cy="146304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8778240" cy="146304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5782" y="1219200"/>
            <a:ext cx="4389120" cy="4687147"/>
          </a:xfrm>
        </p:spPr>
        <p:txBody>
          <a:bodyPr anchor="b">
            <a:normAutofit/>
          </a:bodyPr>
          <a:lstStyle>
            <a:lvl1pPr>
              <a:defRPr sz="1756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36" y="1219200"/>
            <a:ext cx="7461504" cy="121920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16"/>
            </a:lvl2pPr>
            <a:lvl3pPr>
              <a:defRPr sz="1080"/>
            </a:lvl3pPr>
            <a:lvl4pPr>
              <a:defRPr sz="946"/>
            </a:lvl4pPr>
            <a:lvl5pPr>
              <a:defRPr sz="946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95782" y="6389360"/>
            <a:ext cx="4389120" cy="4876693"/>
          </a:xfrm>
        </p:spPr>
        <p:txBody>
          <a:bodyPr>
            <a:normAutofit/>
          </a:bodyPr>
          <a:lstStyle>
            <a:lvl1pPr marL="0" indent="0">
              <a:spcBef>
                <a:spcPts val="810"/>
              </a:spcBef>
              <a:buNone/>
              <a:defRPr sz="1080">
                <a:solidFill>
                  <a:schemeClr val="bg1"/>
                </a:solidFill>
              </a:defRPr>
            </a:lvl1pPr>
            <a:lvl2pPr marL="308610" indent="0">
              <a:buNone/>
              <a:defRPr sz="946"/>
            </a:lvl2pPr>
            <a:lvl3pPr marL="617220" indent="0">
              <a:buNone/>
              <a:defRPr sz="810"/>
            </a:lvl3pPr>
            <a:lvl4pPr marL="925830" indent="0">
              <a:buNone/>
              <a:defRPr sz="676"/>
            </a:lvl4pPr>
            <a:lvl5pPr marL="1234440" indent="0">
              <a:buNone/>
              <a:defRPr sz="676"/>
            </a:lvl5pPr>
            <a:lvl6pPr marL="1543050" indent="0">
              <a:buNone/>
              <a:defRPr sz="676"/>
            </a:lvl6pPr>
            <a:lvl7pPr marL="1851660" indent="0">
              <a:buNone/>
              <a:defRPr sz="676"/>
            </a:lvl7pPr>
            <a:lvl8pPr marL="2160270" indent="0">
              <a:buNone/>
              <a:defRPr sz="676"/>
            </a:lvl8pPr>
            <a:lvl9pPr marL="2468880" indent="0">
              <a:buNone/>
              <a:defRPr sz="67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507708" y="6177280"/>
            <a:ext cx="43911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10/12/23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3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4630402" cy="146304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8778240" cy="146304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6"/>
          </a:p>
        </p:txBody>
      </p:sp>
      <p:cxnSp>
        <p:nvCxnSpPr>
          <p:cNvPr id="59" name="Straight Connector 58"/>
          <p:cNvCxnSpPr/>
          <p:nvPr/>
        </p:nvCxnSpPr>
        <p:spPr>
          <a:xfrm>
            <a:off x="9507708" y="6177280"/>
            <a:ext cx="43911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1473" y="1228954"/>
            <a:ext cx="4389120" cy="4681728"/>
          </a:xfrm>
        </p:spPr>
        <p:txBody>
          <a:bodyPr anchor="b">
            <a:normAutofit/>
          </a:bodyPr>
          <a:lstStyle>
            <a:lvl1pPr>
              <a:defRPr sz="1756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295" y="-340"/>
            <a:ext cx="8778240" cy="146304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350"/>
            </a:lvl1pPr>
            <a:lvl2pPr marL="308610" indent="0">
              <a:buNone/>
              <a:defRPr sz="1890"/>
            </a:lvl2pPr>
            <a:lvl3pPr marL="617220" indent="0">
              <a:buNone/>
              <a:defRPr sz="1620"/>
            </a:lvl3pPr>
            <a:lvl4pPr marL="925830" indent="0">
              <a:buNone/>
              <a:defRPr sz="1350"/>
            </a:lvl4pPr>
            <a:lvl5pPr marL="1234440" indent="0">
              <a:buNone/>
              <a:defRPr sz="1350"/>
            </a:lvl5pPr>
            <a:lvl6pPr marL="1543050" indent="0">
              <a:buNone/>
              <a:defRPr sz="1350"/>
            </a:lvl6pPr>
            <a:lvl7pPr marL="1851660" indent="0">
              <a:buNone/>
              <a:defRPr sz="1350"/>
            </a:lvl7pPr>
            <a:lvl8pPr marL="2160270" indent="0">
              <a:buNone/>
              <a:defRPr sz="1350"/>
            </a:lvl8pPr>
            <a:lvl9pPr marL="2468880" indent="0">
              <a:buNone/>
              <a:defRPr sz="135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91473" y="6398362"/>
            <a:ext cx="4389120" cy="4876800"/>
          </a:xfrm>
        </p:spPr>
        <p:txBody>
          <a:bodyPr/>
          <a:lstStyle>
            <a:lvl1pPr marL="0" indent="0">
              <a:spcBef>
                <a:spcPts val="810"/>
              </a:spcBef>
              <a:buNone/>
              <a:defRPr sz="1080">
                <a:solidFill>
                  <a:schemeClr val="bg1"/>
                </a:solidFill>
              </a:defRPr>
            </a:lvl1pPr>
            <a:lvl2pPr marL="308610" indent="0">
              <a:buNone/>
              <a:defRPr sz="946"/>
            </a:lvl2pPr>
            <a:lvl3pPr marL="617220" indent="0">
              <a:buNone/>
              <a:defRPr sz="810"/>
            </a:lvl3pPr>
            <a:lvl4pPr marL="925830" indent="0">
              <a:buNone/>
              <a:defRPr sz="676"/>
            </a:lvl4pPr>
            <a:lvl5pPr marL="1234440" indent="0">
              <a:buNone/>
              <a:defRPr sz="676"/>
            </a:lvl5pPr>
            <a:lvl6pPr marL="1543050" indent="0">
              <a:buNone/>
              <a:defRPr sz="676"/>
            </a:lvl6pPr>
            <a:lvl7pPr marL="1851660" indent="0">
              <a:buNone/>
              <a:defRPr sz="676"/>
            </a:lvl7pPr>
            <a:lvl8pPr marL="2160270" indent="0">
              <a:buNone/>
              <a:defRPr sz="676"/>
            </a:lvl8pPr>
            <a:lvl9pPr marL="2468880" indent="0">
              <a:buNone/>
              <a:defRPr sz="676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796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418012"/>
            <a:ext cx="14630402" cy="146304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2" y="1074888"/>
            <a:ext cx="11521440" cy="2437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2" y="4226563"/>
            <a:ext cx="11521440" cy="8127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731520" y="13167360"/>
            <a:ext cx="1316736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521" y="13417981"/>
            <a:ext cx="7353636" cy="4745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52850" y="13417981"/>
            <a:ext cx="1159136" cy="4745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10/12/23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98376" y="13417981"/>
            <a:ext cx="1102658" cy="4745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0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17220" rtl="0" eaLnBrk="1" latinLnBrk="0" hangingPunct="1">
        <a:lnSpc>
          <a:spcPct val="90000"/>
        </a:lnSpc>
        <a:spcBef>
          <a:spcPct val="0"/>
        </a:spcBef>
        <a:buNone/>
        <a:defRPr sz="216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54306" indent="-154306" algn="l" defTabSz="617220" rtl="0" eaLnBrk="1" latinLnBrk="0" hangingPunct="1">
        <a:lnSpc>
          <a:spcPct val="90000"/>
        </a:lnSpc>
        <a:spcBef>
          <a:spcPts val="1216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23444" algn="l" defTabSz="617220" rtl="0" eaLnBrk="1" latinLnBrk="0" hangingPunct="1">
        <a:lnSpc>
          <a:spcPct val="90000"/>
        </a:lnSpc>
        <a:spcBef>
          <a:spcPts val="81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216" kern="1200">
          <a:solidFill>
            <a:schemeClr val="tx1"/>
          </a:solidFill>
          <a:latin typeface="+mn-lt"/>
          <a:ea typeface="+mn-ea"/>
          <a:cs typeface="+mn-cs"/>
        </a:defRPr>
      </a:lvl2pPr>
      <a:lvl3pPr marL="462916" indent="-121087" algn="l" defTabSz="617220" rtl="0" eaLnBrk="1" latinLnBrk="0" hangingPunct="1">
        <a:lnSpc>
          <a:spcPct val="90000"/>
        </a:lnSpc>
        <a:spcBef>
          <a:spcPts val="54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indent="-123444" algn="l" defTabSz="617220" rtl="0" eaLnBrk="1" latinLnBrk="0" hangingPunct="1">
        <a:lnSpc>
          <a:spcPct val="90000"/>
        </a:lnSpc>
        <a:spcBef>
          <a:spcPts val="54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946" kern="1200">
          <a:solidFill>
            <a:schemeClr val="tx1"/>
          </a:solidFill>
          <a:latin typeface="+mn-lt"/>
          <a:ea typeface="+mn-ea"/>
          <a:cs typeface="+mn-cs"/>
        </a:defRPr>
      </a:lvl4pPr>
      <a:lvl5pPr marL="771526" indent="-121087" algn="l" defTabSz="617220" rtl="0" eaLnBrk="1" latinLnBrk="0" hangingPunct="1">
        <a:lnSpc>
          <a:spcPct val="90000"/>
        </a:lnSpc>
        <a:spcBef>
          <a:spcPts val="406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946" kern="1200">
          <a:solidFill>
            <a:schemeClr val="tx1"/>
          </a:solidFill>
          <a:latin typeface="+mn-lt"/>
          <a:ea typeface="+mn-ea"/>
          <a:cs typeface="+mn-cs"/>
        </a:defRPr>
      </a:lvl5pPr>
      <a:lvl6pPr marL="925830" indent="-123444" algn="l" defTabSz="617220" rtl="0" eaLnBrk="1" latinLnBrk="0" hangingPunct="1">
        <a:lnSpc>
          <a:spcPct val="90000"/>
        </a:lnSpc>
        <a:spcBef>
          <a:spcPts val="406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946" kern="1200">
          <a:solidFill>
            <a:schemeClr val="tx1"/>
          </a:solidFill>
          <a:latin typeface="+mn-lt"/>
          <a:ea typeface="+mn-ea"/>
          <a:cs typeface="+mn-cs"/>
        </a:defRPr>
      </a:lvl6pPr>
      <a:lvl7pPr marL="1080136" indent="-121087" algn="l" defTabSz="617220" rtl="0" eaLnBrk="1" latinLnBrk="0" hangingPunct="1">
        <a:lnSpc>
          <a:spcPct val="90000"/>
        </a:lnSpc>
        <a:spcBef>
          <a:spcPts val="406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946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" indent="-123444" algn="l" defTabSz="617220" rtl="0" eaLnBrk="1" latinLnBrk="0" hangingPunct="1">
        <a:lnSpc>
          <a:spcPct val="90000"/>
        </a:lnSpc>
        <a:spcBef>
          <a:spcPts val="406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946" kern="1200">
          <a:solidFill>
            <a:schemeClr val="tx1"/>
          </a:solidFill>
          <a:latin typeface="+mn-lt"/>
          <a:ea typeface="+mn-ea"/>
          <a:cs typeface="+mn-cs"/>
        </a:defRPr>
      </a:lvl8pPr>
      <a:lvl9pPr marL="1267658" indent="0" algn="l" defTabSz="617220" rtl="0" eaLnBrk="1" latinLnBrk="0" hangingPunct="1">
        <a:lnSpc>
          <a:spcPct val="90000"/>
        </a:lnSpc>
        <a:spcBef>
          <a:spcPts val="406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608">
          <p15:clr>
            <a:srgbClr val="F26B43"/>
          </p15:clr>
        </p15:guide>
        <p15:guide id="2" pos="46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5306" y="5031487"/>
            <a:ext cx="6687600" cy="2283714"/>
          </a:xfrm>
        </p:spPr>
        <p:txBody>
          <a:bodyPr>
            <a:normAutofit/>
          </a:bodyPr>
          <a:lstStyle/>
          <a:p>
            <a:r>
              <a:rPr lang="en-US" sz="4050" dirty="0"/>
              <a:t>ENGI 301</a:t>
            </a:r>
            <a:br>
              <a:rPr lang="en-US" sz="4050" dirty="0"/>
            </a:br>
            <a:br>
              <a:rPr lang="en-US" dirty="0"/>
            </a:br>
            <a:r>
              <a:rPr lang="en-US" sz="4050" dirty="0"/>
              <a:t>One-Handed Piano </a:t>
            </a:r>
            <a:br>
              <a:rPr lang="en-US" sz="4050" dirty="0"/>
            </a:br>
            <a:r>
              <a:rPr lang="en-US" sz="4050" dirty="0"/>
              <a:t>Software Block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308" y="7528926"/>
            <a:ext cx="6482909" cy="756430"/>
          </a:xfrm>
        </p:spPr>
        <p:txBody>
          <a:bodyPr>
            <a:normAutofit/>
          </a:bodyPr>
          <a:lstStyle/>
          <a:p>
            <a:r>
              <a:rPr lang="en-US" sz="1920" dirty="0"/>
              <a:t>10/12/2023</a:t>
            </a:r>
          </a:p>
          <a:p>
            <a:r>
              <a:rPr lang="en-US" sz="1920" dirty="0"/>
              <a:t>Shannon McGill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54100DA-B972-E241-ADCF-0F666E34D32B}"/>
              </a:ext>
            </a:extLst>
          </p:cNvPr>
          <p:cNvSpPr/>
          <p:nvPr/>
        </p:nvSpPr>
        <p:spPr>
          <a:xfrm>
            <a:off x="6229847" y="413914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Message: “Learn or Practice Mode?”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1D892DF-8004-5AE7-08D1-15D8ADE08A74}"/>
              </a:ext>
            </a:extLst>
          </p:cNvPr>
          <p:cNvSpPr/>
          <p:nvPr/>
        </p:nvSpPr>
        <p:spPr>
          <a:xfrm>
            <a:off x="3964355" y="1383156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Selects Learn Mode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0194F2-1E47-48E4-25AF-E17536D9C1B8}"/>
              </a:ext>
            </a:extLst>
          </p:cNvPr>
          <p:cNvSpPr/>
          <p:nvPr/>
        </p:nvSpPr>
        <p:spPr>
          <a:xfrm>
            <a:off x="10083053" y="1383156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Selects Practice Mode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A2EFA6E-4F51-7D58-8859-88100C1F81EE}"/>
              </a:ext>
            </a:extLst>
          </p:cNvPr>
          <p:cNvSpPr/>
          <p:nvPr/>
        </p:nvSpPr>
        <p:spPr>
          <a:xfrm>
            <a:off x="3964354" y="3725349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 Buttons Illuminated*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0D7DBD2-A2F7-E246-EE6A-B1AD0C78B773}"/>
              </a:ext>
            </a:extLst>
          </p:cNvPr>
          <p:cNvSpPr/>
          <p:nvPr/>
        </p:nvSpPr>
        <p:spPr>
          <a:xfrm>
            <a:off x="1962670" y="6059182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Pushes Correct Button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A765A84-4316-54D9-7EE2-D1E86EC127D3}"/>
              </a:ext>
            </a:extLst>
          </p:cNvPr>
          <p:cNvSpPr/>
          <p:nvPr/>
        </p:nvSpPr>
        <p:spPr>
          <a:xfrm>
            <a:off x="9411670" y="6094271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Pushes Incorrect Button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BD62EAB-72C8-AC11-DBB5-6586E103FA0F}"/>
              </a:ext>
            </a:extLst>
          </p:cNvPr>
          <p:cNvSpPr/>
          <p:nvPr/>
        </p:nvSpPr>
        <p:spPr>
          <a:xfrm>
            <a:off x="1962670" y="7185737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Sound Plays on Speaker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9A1E94-48C9-C38E-5CC5-C5AA4ADAB3CD}"/>
              </a:ext>
            </a:extLst>
          </p:cNvPr>
          <p:cNvSpPr/>
          <p:nvPr/>
        </p:nvSpPr>
        <p:spPr>
          <a:xfrm>
            <a:off x="3964354" y="2518071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Message: “Memorize the Light Sequence”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B446A6-8927-0471-8397-9C82BEF95875}"/>
              </a:ext>
            </a:extLst>
          </p:cNvPr>
          <p:cNvSpPr/>
          <p:nvPr/>
        </p:nvSpPr>
        <p:spPr>
          <a:xfrm>
            <a:off x="3981758" y="4932627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Message: “Play the Song”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2378928-1AFF-3BD4-77A9-A10D3ED30CB0}"/>
              </a:ext>
            </a:extLst>
          </p:cNvPr>
          <p:cNvSpPr/>
          <p:nvPr/>
        </p:nvSpPr>
        <p:spPr>
          <a:xfrm>
            <a:off x="9411671" y="7185737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Buzzer Alerts User of Incorrect Action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DA15B2E-B67E-36BB-A9EA-1EBACB96319F}"/>
              </a:ext>
            </a:extLst>
          </p:cNvPr>
          <p:cNvSpPr/>
          <p:nvPr/>
        </p:nvSpPr>
        <p:spPr>
          <a:xfrm>
            <a:off x="9422523" y="8277203"/>
            <a:ext cx="2170705" cy="966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Message: “Not quite! Would you like to try again, enter practice mode, or quit?”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79E2501-8661-790D-BE7A-92B52FFBF348}"/>
              </a:ext>
            </a:extLst>
          </p:cNvPr>
          <p:cNvSpPr/>
          <p:nvPr/>
        </p:nvSpPr>
        <p:spPr>
          <a:xfrm>
            <a:off x="6849756" y="9784048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Selects Try Again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3692141-EA79-2D1F-9595-88EC7D2528DE}"/>
              </a:ext>
            </a:extLst>
          </p:cNvPr>
          <p:cNvSpPr/>
          <p:nvPr/>
        </p:nvSpPr>
        <p:spPr>
          <a:xfrm>
            <a:off x="9422523" y="9784049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Selects Practice Mode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78562BF-0933-A51E-DFD5-C34C9D74A3DD}"/>
              </a:ext>
            </a:extLst>
          </p:cNvPr>
          <p:cNvSpPr/>
          <p:nvPr/>
        </p:nvSpPr>
        <p:spPr>
          <a:xfrm>
            <a:off x="11994253" y="9784048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Selects Quit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2862D28-BE56-5DD3-0C2C-9798E8B64DC6}"/>
              </a:ext>
            </a:extLst>
          </p:cNvPr>
          <p:cNvSpPr/>
          <p:nvPr/>
        </p:nvSpPr>
        <p:spPr>
          <a:xfrm>
            <a:off x="7566379" y="2499542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Pushes Button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EDFB8BF-F8C7-EB9A-AC36-0216E41FE092}"/>
              </a:ext>
            </a:extLst>
          </p:cNvPr>
          <p:cNvSpPr/>
          <p:nvPr/>
        </p:nvSpPr>
        <p:spPr>
          <a:xfrm>
            <a:off x="7566378" y="3676915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Sound Plays on Speaker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8955F8C-7B70-9CCA-5D7E-E0450A383786}"/>
              </a:ext>
            </a:extLst>
          </p:cNvPr>
          <p:cNvSpPr/>
          <p:nvPr/>
        </p:nvSpPr>
        <p:spPr>
          <a:xfrm>
            <a:off x="11033573" y="2471442"/>
            <a:ext cx="2376642" cy="5634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Message: “Would you like to learn or quit?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C1CBE0C-B87B-ABD2-F654-CD6FC553AFA7}"/>
              </a:ext>
            </a:extLst>
          </p:cNvPr>
          <p:cNvSpPr/>
          <p:nvPr/>
        </p:nvSpPr>
        <p:spPr>
          <a:xfrm>
            <a:off x="9894099" y="3676915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Selects Learn Mode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8AB4F6C-4A7B-37EB-E4FB-DFED983CA2F1}"/>
              </a:ext>
            </a:extLst>
          </p:cNvPr>
          <p:cNvSpPr/>
          <p:nvPr/>
        </p:nvSpPr>
        <p:spPr>
          <a:xfrm>
            <a:off x="12222317" y="3682846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Selects Quit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4F70105-38E5-C997-1D86-6ECAA51B3C96}"/>
              </a:ext>
            </a:extLst>
          </p:cNvPr>
          <p:cNvSpPr/>
          <p:nvPr/>
        </p:nvSpPr>
        <p:spPr>
          <a:xfrm>
            <a:off x="1962670" y="8250837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there are more notes in round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919415-DC1F-9C0E-AD90-7A21AD8A644F}"/>
              </a:ext>
            </a:extLst>
          </p:cNvPr>
          <p:cNvSpPr/>
          <p:nvPr/>
        </p:nvSpPr>
        <p:spPr>
          <a:xfrm>
            <a:off x="2896405" y="9424616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there are more rounds in song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9F91B5F-BB56-ECCF-2ABA-64146B3E6111}"/>
              </a:ext>
            </a:extLst>
          </p:cNvPr>
          <p:cNvSpPr/>
          <p:nvPr/>
        </p:nvSpPr>
        <p:spPr>
          <a:xfrm>
            <a:off x="4679051" y="10638141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ELSE song is complete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8742C8F-9B2E-7F00-0F1D-D474420FC883}"/>
              </a:ext>
            </a:extLst>
          </p:cNvPr>
          <p:cNvSpPr/>
          <p:nvPr/>
        </p:nvSpPr>
        <p:spPr>
          <a:xfrm>
            <a:off x="4679051" y="11663495"/>
            <a:ext cx="2170705" cy="1297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Message: “Yay! You learned the song! Would you like to learn again, practice, or quit?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6A77DC8-3FE7-7DD5-BF0A-0CEE90239159}"/>
              </a:ext>
            </a:extLst>
          </p:cNvPr>
          <p:cNvSpPr/>
          <p:nvPr/>
        </p:nvSpPr>
        <p:spPr>
          <a:xfrm>
            <a:off x="1962670" y="13399536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Selects Learn Again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F89822A-D394-84CB-32CB-CB109F23693C}"/>
              </a:ext>
            </a:extLst>
          </p:cNvPr>
          <p:cNvSpPr/>
          <p:nvPr/>
        </p:nvSpPr>
        <p:spPr>
          <a:xfrm>
            <a:off x="4679051" y="13399537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Selects Practice Mode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9F9A89D-8F6C-C6BD-52BB-CAC4621ADE13}"/>
              </a:ext>
            </a:extLst>
          </p:cNvPr>
          <p:cNvSpPr/>
          <p:nvPr/>
        </p:nvSpPr>
        <p:spPr>
          <a:xfrm>
            <a:off x="7315199" y="13399537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Selects Quit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B599997F-1D9A-A829-85D3-7927C06B0941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5984081" y="52036"/>
            <a:ext cx="396747" cy="2265492"/>
          </a:xfrm>
          <a:prstGeom prst="bent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71ECBC6A-00F5-0F9B-C74E-04BD1196AAA9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16200000" flipH="1">
            <a:off x="9043430" y="-741821"/>
            <a:ext cx="396747" cy="3853206"/>
          </a:xfrm>
          <a:prstGeom prst="bent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E33B14-3298-2B35-BAA5-7E8390AC5CA1}"/>
              </a:ext>
            </a:extLst>
          </p:cNvPr>
          <p:cNvCxnSpPr>
            <a:stCxn id="3" idx="2"/>
            <a:endCxn id="9" idx="0"/>
          </p:cNvCxnSpPr>
          <p:nvPr/>
        </p:nvCxnSpPr>
        <p:spPr>
          <a:xfrm flipH="1">
            <a:off x="5049707" y="1955651"/>
            <a:ext cx="1" cy="56242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E01D50-FC78-6F8B-A291-93DA726677E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049706" y="3098493"/>
            <a:ext cx="1" cy="6268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66A314-79A3-11EB-C6F1-583754D7452F}"/>
              </a:ext>
            </a:extLst>
          </p:cNvPr>
          <p:cNvCxnSpPr>
            <a:cxnSpLocks/>
          </p:cNvCxnSpPr>
          <p:nvPr/>
        </p:nvCxnSpPr>
        <p:spPr>
          <a:xfrm>
            <a:off x="5067110" y="4291597"/>
            <a:ext cx="1" cy="6268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AC84FB-C078-7311-A5AC-37628D8A62F6}"/>
              </a:ext>
            </a:extLst>
          </p:cNvPr>
          <p:cNvCxnSpPr>
            <a:cxnSpLocks/>
          </p:cNvCxnSpPr>
          <p:nvPr/>
        </p:nvCxnSpPr>
        <p:spPr>
          <a:xfrm>
            <a:off x="3048021" y="6638927"/>
            <a:ext cx="1" cy="54864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F66BBA-931D-27A9-CE38-BFB1DD39977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048022" y="7758232"/>
            <a:ext cx="1" cy="51897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FED4A4-122F-2D2E-6168-80573BF001E5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764403" y="11210636"/>
            <a:ext cx="1" cy="4528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BE7BF4-D6B1-EB7F-8DA0-EFE263992257}"/>
              </a:ext>
            </a:extLst>
          </p:cNvPr>
          <p:cNvCxnSpPr>
            <a:cxnSpLocks/>
          </p:cNvCxnSpPr>
          <p:nvPr/>
        </p:nvCxnSpPr>
        <p:spPr>
          <a:xfrm>
            <a:off x="5764403" y="12961288"/>
            <a:ext cx="1" cy="4528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4D1DDA-6AF3-0F6B-89B1-5C398A98F9C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497021" y="6661986"/>
            <a:ext cx="3" cy="5237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19B398-7E80-96B8-FB91-5795C9F94354}"/>
              </a:ext>
            </a:extLst>
          </p:cNvPr>
          <p:cNvCxnSpPr>
            <a:cxnSpLocks/>
          </p:cNvCxnSpPr>
          <p:nvPr/>
        </p:nvCxnSpPr>
        <p:spPr>
          <a:xfrm>
            <a:off x="10507875" y="7774927"/>
            <a:ext cx="3" cy="5237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0E3401-130B-F612-FA06-ABBC2D304780}"/>
              </a:ext>
            </a:extLst>
          </p:cNvPr>
          <p:cNvCxnSpPr>
            <a:cxnSpLocks/>
          </p:cNvCxnSpPr>
          <p:nvPr/>
        </p:nvCxnSpPr>
        <p:spPr>
          <a:xfrm>
            <a:off x="10507875" y="9260297"/>
            <a:ext cx="3" cy="5237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A8AEC2DF-743A-8A46-AF6A-F442C4747915}"/>
              </a:ext>
            </a:extLst>
          </p:cNvPr>
          <p:cNvCxnSpPr>
            <a:stCxn id="4" idx="2"/>
            <a:endCxn id="16" idx="0"/>
          </p:cNvCxnSpPr>
          <p:nvPr/>
        </p:nvCxnSpPr>
        <p:spPr>
          <a:xfrm rot="5400000">
            <a:off x="9638124" y="969259"/>
            <a:ext cx="543891" cy="2516674"/>
          </a:xfrm>
          <a:prstGeom prst="bent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A4D6F69-A71B-47BD-A2AC-87B3ECE8A4D9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rot="16200000" flipH="1">
            <a:off x="11437255" y="1686802"/>
            <a:ext cx="515791" cy="105348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D7716BCA-4EBF-DE0B-0254-03F6280C13EC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rot="5400000">
            <a:off x="11279685" y="2734706"/>
            <a:ext cx="641976" cy="1242442"/>
          </a:xfrm>
          <a:prstGeom prst="bent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91D372D-8E34-9551-5002-CC3724C28FE8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 rot="16200000" flipH="1">
            <a:off x="12440829" y="2816004"/>
            <a:ext cx="647907" cy="1085776"/>
          </a:xfrm>
          <a:prstGeom prst="bent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650F0BEE-2E58-A9FF-A419-225F77368D32}"/>
              </a:ext>
            </a:extLst>
          </p:cNvPr>
          <p:cNvCxnSpPr>
            <a:stCxn id="10" idx="2"/>
            <a:endCxn id="6" idx="0"/>
          </p:cNvCxnSpPr>
          <p:nvPr/>
        </p:nvCxnSpPr>
        <p:spPr>
          <a:xfrm rot="5400000">
            <a:off x="3780537" y="4772608"/>
            <a:ext cx="554060" cy="2019088"/>
          </a:xfrm>
          <a:prstGeom prst="bent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85664CC0-6DBD-E3DF-5D44-D4A52497DE6C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rot="16200000" flipH="1">
            <a:off x="7487493" y="3084740"/>
            <a:ext cx="589149" cy="5429912"/>
          </a:xfrm>
          <a:prstGeom prst="bentConnector3">
            <a:avLst>
              <a:gd name="adj1" fmla="val 47369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C6C9A45E-6370-0F77-F13A-9572ED79A53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8951377" y="8227549"/>
            <a:ext cx="540232" cy="2572767"/>
          </a:xfrm>
          <a:prstGeom prst="bent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5A4B29-C58E-9921-EB7E-BE38B49618C9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rot="16200000" flipH="1">
            <a:off x="11523625" y="8228067"/>
            <a:ext cx="540232" cy="2571730"/>
          </a:xfrm>
          <a:prstGeom prst="bent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0C8E75AD-C41D-63A9-5D73-CE4ED39861A5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16200000" flipH="1">
            <a:off x="3214248" y="8657106"/>
            <a:ext cx="601284" cy="933735"/>
          </a:xfrm>
          <a:prstGeom prst="bent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9C22ED2-BEEE-21EE-82D0-A9D25E2CF42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16200000" flipH="1">
            <a:off x="4552566" y="9426303"/>
            <a:ext cx="641030" cy="1782646"/>
          </a:xfrm>
          <a:prstGeom prst="bent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4281A829-B8C8-0025-EA35-78B558331DDE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rot="5400000">
            <a:off x="4187090" y="11822222"/>
            <a:ext cx="438248" cy="2716381"/>
          </a:xfrm>
          <a:prstGeom prst="bent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AD6A8FD5-F5E0-CE58-12F8-9C56AC34AD55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 rot="16200000" flipH="1">
            <a:off x="6863354" y="11862338"/>
            <a:ext cx="438249" cy="2636148"/>
          </a:xfrm>
          <a:prstGeom prst="bent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AD83244-E27A-760A-4310-5BDB1772C8E1}"/>
              </a:ext>
            </a:extLst>
          </p:cNvPr>
          <p:cNvSpPr txBox="1"/>
          <p:nvPr/>
        </p:nvSpPr>
        <p:spPr>
          <a:xfrm>
            <a:off x="10144083" y="12272075"/>
            <a:ext cx="3936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*The number of buttons illuminated will increase each round, likely in multiples of 4 until the song is complete. 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10F9A83F-09C6-69F0-403A-4C3151EE2481}"/>
              </a:ext>
            </a:extLst>
          </p:cNvPr>
          <p:cNvSpPr/>
          <p:nvPr/>
        </p:nvSpPr>
        <p:spPr>
          <a:xfrm>
            <a:off x="1638459" y="10634595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Message: “Next Round!”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20D74B49-8028-9843-8454-8AB3967FDD1A}"/>
              </a:ext>
            </a:extLst>
          </p:cNvPr>
          <p:cNvCxnSpPr>
            <a:stCxn id="22" idx="2"/>
            <a:endCxn id="53" idx="0"/>
          </p:cNvCxnSpPr>
          <p:nvPr/>
        </p:nvCxnSpPr>
        <p:spPr>
          <a:xfrm rot="5400000">
            <a:off x="3034043" y="9686880"/>
            <a:ext cx="637484" cy="1257946"/>
          </a:xfrm>
          <a:prstGeom prst="bent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333FF7-BA74-8AB2-BD2F-1D7953444FB6}"/>
              </a:ext>
            </a:extLst>
          </p:cNvPr>
          <p:cNvCxnSpPr/>
          <p:nvPr/>
        </p:nvCxnSpPr>
        <p:spPr>
          <a:xfrm flipH="1">
            <a:off x="1410346" y="9123973"/>
            <a:ext cx="163767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56FC0A-CCF7-E774-24C2-915D77B53223}"/>
              </a:ext>
            </a:extLst>
          </p:cNvPr>
          <p:cNvCxnSpPr/>
          <p:nvPr/>
        </p:nvCxnSpPr>
        <p:spPr>
          <a:xfrm flipV="1">
            <a:off x="1410346" y="5602947"/>
            <a:ext cx="0" cy="352044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E5A5D55-DF09-8B18-0946-682B239A8693}"/>
              </a:ext>
            </a:extLst>
          </p:cNvPr>
          <p:cNvCxnSpPr/>
          <p:nvPr/>
        </p:nvCxnSpPr>
        <p:spPr>
          <a:xfrm>
            <a:off x="1410346" y="5618446"/>
            <a:ext cx="363936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4414A57-B274-8EA3-8729-97357514C9E3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2723811" y="11207090"/>
            <a:ext cx="1" cy="22997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44096BC-B1BE-0DA6-AF5C-2C315CA5435A}"/>
              </a:ext>
            </a:extLst>
          </p:cNvPr>
          <p:cNvCxnSpPr>
            <a:cxnSpLocks/>
          </p:cNvCxnSpPr>
          <p:nvPr/>
        </p:nvCxnSpPr>
        <p:spPr>
          <a:xfrm flipH="1">
            <a:off x="875679" y="11437065"/>
            <a:ext cx="186537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C8F9891-B8B3-3115-265F-9CD6CA0B519F}"/>
              </a:ext>
            </a:extLst>
          </p:cNvPr>
          <p:cNvCxnSpPr/>
          <p:nvPr/>
        </p:nvCxnSpPr>
        <p:spPr>
          <a:xfrm flipV="1">
            <a:off x="898902" y="4017019"/>
            <a:ext cx="0" cy="740664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554875E-9965-4D52-87A2-8E90BA8D0EE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98902" y="4011597"/>
            <a:ext cx="3065452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F81FEBE-9A90-6104-82CD-848E3FC7FD10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480447" y="13685783"/>
            <a:ext cx="1482223" cy="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CAACB07-F728-B892-FDB8-27F976F65792}"/>
              </a:ext>
            </a:extLst>
          </p:cNvPr>
          <p:cNvCxnSpPr>
            <a:cxnSpLocks/>
          </p:cNvCxnSpPr>
          <p:nvPr/>
        </p:nvCxnSpPr>
        <p:spPr>
          <a:xfrm flipV="1">
            <a:off x="480447" y="2228930"/>
            <a:ext cx="0" cy="1145685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26632FC-0079-0B06-160D-97671C9F901A}"/>
              </a:ext>
            </a:extLst>
          </p:cNvPr>
          <p:cNvCxnSpPr/>
          <p:nvPr/>
        </p:nvCxnSpPr>
        <p:spPr>
          <a:xfrm>
            <a:off x="480447" y="2228930"/>
            <a:ext cx="456925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675867E8-55C1-C1E4-364B-5AFF70516F0B}"/>
              </a:ext>
            </a:extLst>
          </p:cNvPr>
          <p:cNvSpPr/>
          <p:nvPr/>
        </p:nvSpPr>
        <p:spPr>
          <a:xfrm>
            <a:off x="11994253" y="10726146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Off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6DAB439-5B7D-554C-1CA0-639FED10369C}"/>
              </a:ext>
            </a:extLst>
          </p:cNvPr>
          <p:cNvSpPr/>
          <p:nvPr/>
        </p:nvSpPr>
        <p:spPr>
          <a:xfrm>
            <a:off x="10144083" y="13398649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Off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7DB03A-0EDF-8E06-8A64-B43B2B7D4C93}"/>
              </a:ext>
            </a:extLst>
          </p:cNvPr>
          <p:cNvSpPr/>
          <p:nvPr/>
        </p:nvSpPr>
        <p:spPr>
          <a:xfrm>
            <a:off x="12222316" y="4813639"/>
            <a:ext cx="2170705" cy="572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Off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57A3E4B-4B48-0C8B-357E-E47929FD1BAE}"/>
              </a:ext>
            </a:extLst>
          </p:cNvPr>
          <p:cNvCxnSpPr>
            <a:stCxn id="20" idx="2"/>
            <a:endCxn id="67" idx="0"/>
          </p:cNvCxnSpPr>
          <p:nvPr/>
        </p:nvCxnSpPr>
        <p:spPr>
          <a:xfrm flipH="1">
            <a:off x="13307669" y="4255341"/>
            <a:ext cx="1" cy="55829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433772F-0A1E-D4DA-FAC3-76B83747BFCA}"/>
              </a:ext>
            </a:extLst>
          </p:cNvPr>
          <p:cNvCxnSpPr>
            <a:stCxn id="15" idx="2"/>
            <a:endCxn id="65" idx="0"/>
          </p:cNvCxnSpPr>
          <p:nvPr/>
        </p:nvCxnSpPr>
        <p:spPr>
          <a:xfrm>
            <a:off x="13079606" y="10356543"/>
            <a:ext cx="0" cy="36960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8D637A1-F52F-1DD2-4234-F21CA46B173E}"/>
              </a:ext>
            </a:extLst>
          </p:cNvPr>
          <p:cNvCxnSpPr>
            <a:stCxn id="27" idx="3"/>
            <a:endCxn id="66" idx="1"/>
          </p:cNvCxnSpPr>
          <p:nvPr/>
        </p:nvCxnSpPr>
        <p:spPr>
          <a:xfrm flipV="1">
            <a:off x="9485904" y="13684897"/>
            <a:ext cx="658179" cy="88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EB4A4A-252B-160A-749E-22391923CCA9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575869" y="10070296"/>
            <a:ext cx="27388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1D23B6B-27BF-9DC4-57E5-29396A40D5E4}"/>
              </a:ext>
            </a:extLst>
          </p:cNvPr>
          <p:cNvCxnSpPr>
            <a:cxnSpLocks/>
          </p:cNvCxnSpPr>
          <p:nvPr/>
        </p:nvCxnSpPr>
        <p:spPr>
          <a:xfrm flipV="1">
            <a:off x="6586557" y="3994343"/>
            <a:ext cx="0" cy="607161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FD7837-90F7-2EF0-D993-0FD86582A10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6135059" y="4011597"/>
            <a:ext cx="45149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CD3D9FE-F8A3-2429-32A7-8913CE8FDBAB}"/>
              </a:ext>
            </a:extLst>
          </p:cNvPr>
          <p:cNvCxnSpPr>
            <a:stCxn id="14" idx="2"/>
          </p:cNvCxnSpPr>
          <p:nvPr/>
        </p:nvCxnSpPr>
        <p:spPr>
          <a:xfrm flipH="1">
            <a:off x="10507875" y="10356544"/>
            <a:ext cx="1" cy="149222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7FBABF4-0983-1B8D-31FA-2099ECAF5EF5}"/>
              </a:ext>
            </a:extLst>
          </p:cNvPr>
          <p:cNvCxnSpPr>
            <a:cxnSpLocks/>
          </p:cNvCxnSpPr>
          <p:nvPr/>
        </p:nvCxnSpPr>
        <p:spPr>
          <a:xfrm>
            <a:off x="10506836" y="11857230"/>
            <a:ext cx="398434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FA73F97-59E7-D6F4-1765-DA007555A666}"/>
              </a:ext>
            </a:extLst>
          </p:cNvPr>
          <p:cNvCxnSpPr>
            <a:cxnSpLocks/>
          </p:cNvCxnSpPr>
          <p:nvPr/>
        </p:nvCxnSpPr>
        <p:spPr>
          <a:xfrm flipV="1">
            <a:off x="14491185" y="2084832"/>
            <a:ext cx="0" cy="97723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B1C8F5C-2242-28FC-2FC1-FE45CB844DD7}"/>
              </a:ext>
            </a:extLst>
          </p:cNvPr>
          <p:cNvCxnSpPr>
            <a:cxnSpLocks/>
          </p:cNvCxnSpPr>
          <p:nvPr/>
        </p:nvCxnSpPr>
        <p:spPr>
          <a:xfrm flipH="1">
            <a:off x="11168405" y="2084832"/>
            <a:ext cx="332278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AE1336D-4404-291C-84EC-C12CE5DFA9E5}"/>
              </a:ext>
            </a:extLst>
          </p:cNvPr>
          <p:cNvCxnSpPr>
            <a:stCxn id="19" idx="2"/>
          </p:cNvCxnSpPr>
          <p:nvPr/>
        </p:nvCxnSpPr>
        <p:spPr>
          <a:xfrm flipH="1">
            <a:off x="10979451" y="4249410"/>
            <a:ext cx="1" cy="85047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2296754-2354-C3D6-1DA9-BCE17B9F6B24}"/>
              </a:ext>
            </a:extLst>
          </p:cNvPr>
          <p:cNvCxnSpPr>
            <a:cxnSpLocks/>
          </p:cNvCxnSpPr>
          <p:nvPr/>
        </p:nvCxnSpPr>
        <p:spPr>
          <a:xfrm flipH="1">
            <a:off x="7021902" y="5112555"/>
            <a:ext cx="395754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CCFDF3B-2092-4D70-F4C1-77F10E03B50A}"/>
              </a:ext>
            </a:extLst>
          </p:cNvPr>
          <p:cNvCxnSpPr>
            <a:stCxn id="26" idx="2"/>
          </p:cNvCxnSpPr>
          <p:nvPr/>
        </p:nvCxnSpPr>
        <p:spPr>
          <a:xfrm flipH="1">
            <a:off x="5764403" y="13972032"/>
            <a:ext cx="1" cy="41982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D2CA7EE-A763-BD5D-AD28-339AA17FA8AD}"/>
              </a:ext>
            </a:extLst>
          </p:cNvPr>
          <p:cNvCxnSpPr>
            <a:cxnSpLocks/>
          </p:cNvCxnSpPr>
          <p:nvPr/>
        </p:nvCxnSpPr>
        <p:spPr>
          <a:xfrm>
            <a:off x="5739003" y="14410281"/>
            <a:ext cx="875995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43E8259-8495-2E5D-800C-4146D18537F3}"/>
              </a:ext>
            </a:extLst>
          </p:cNvPr>
          <p:cNvCxnSpPr>
            <a:cxnSpLocks/>
          </p:cNvCxnSpPr>
          <p:nvPr/>
        </p:nvCxnSpPr>
        <p:spPr>
          <a:xfrm flipV="1">
            <a:off x="14491185" y="11857230"/>
            <a:ext cx="0" cy="255305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184BD25-73F3-478D-41EA-A0E02457BFF4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8651731" y="3072037"/>
            <a:ext cx="1" cy="6048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F8581AB-82E1-3C1B-F525-86C0F23A6EE5}"/>
              </a:ext>
            </a:extLst>
          </p:cNvPr>
          <p:cNvCxnSpPr>
            <a:stCxn id="17" idx="2"/>
          </p:cNvCxnSpPr>
          <p:nvPr/>
        </p:nvCxnSpPr>
        <p:spPr>
          <a:xfrm>
            <a:off x="8651731" y="4249410"/>
            <a:ext cx="0" cy="40210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0F136BD-6CF9-FDE6-49A7-80DFFE3F9CBE}"/>
              </a:ext>
            </a:extLst>
          </p:cNvPr>
          <p:cNvCxnSpPr/>
          <p:nvPr/>
        </p:nvCxnSpPr>
        <p:spPr>
          <a:xfrm flipH="1">
            <a:off x="7298073" y="4651513"/>
            <a:ext cx="1371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2D9F7DC-92CE-C546-AE62-97C10AA6D690}"/>
              </a:ext>
            </a:extLst>
          </p:cNvPr>
          <p:cNvCxnSpPr/>
          <p:nvPr/>
        </p:nvCxnSpPr>
        <p:spPr>
          <a:xfrm flipV="1">
            <a:off x="7315199" y="2084832"/>
            <a:ext cx="0" cy="256668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B955098-27F0-85DC-43BA-FE4DDFDAED22}"/>
              </a:ext>
            </a:extLst>
          </p:cNvPr>
          <p:cNvCxnSpPr/>
          <p:nvPr/>
        </p:nvCxnSpPr>
        <p:spPr>
          <a:xfrm>
            <a:off x="7315199" y="2084832"/>
            <a:ext cx="385320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D7803BB-03E1-634C-03DC-ED7633F250AC}"/>
              </a:ext>
            </a:extLst>
          </p:cNvPr>
          <p:cNvSpPr txBox="1"/>
          <p:nvPr/>
        </p:nvSpPr>
        <p:spPr>
          <a:xfrm>
            <a:off x="1979873" y="8824734"/>
            <a:ext cx="933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Yes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EA7573-3C5F-BF30-A81F-6AA5B61FB662}"/>
              </a:ext>
            </a:extLst>
          </p:cNvPr>
          <p:cNvSpPr txBox="1"/>
          <p:nvPr/>
        </p:nvSpPr>
        <p:spPr>
          <a:xfrm>
            <a:off x="3146184" y="8819499"/>
            <a:ext cx="933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95D2E0-F659-01ED-FAE0-4D0476F337D8}"/>
              </a:ext>
            </a:extLst>
          </p:cNvPr>
          <p:cNvSpPr txBox="1"/>
          <p:nvPr/>
        </p:nvSpPr>
        <p:spPr>
          <a:xfrm>
            <a:off x="2943723" y="9997111"/>
            <a:ext cx="933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Yes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E2E84EE-12D3-AF86-70CB-6BC8195BA972}"/>
              </a:ext>
            </a:extLst>
          </p:cNvPr>
          <p:cNvSpPr txBox="1"/>
          <p:nvPr/>
        </p:nvSpPr>
        <p:spPr>
          <a:xfrm>
            <a:off x="4110034" y="9991876"/>
            <a:ext cx="933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92" name="Title 1">
            <a:extLst>
              <a:ext uri="{FF2B5EF4-FFF2-40B4-BE49-F238E27FC236}">
                <a16:creationId xmlns:a16="http://schemas.microsoft.com/office/drawing/2014/main" id="{C04CAF70-C8C5-3F75-5EE9-B936632B899C}"/>
              </a:ext>
            </a:extLst>
          </p:cNvPr>
          <p:cNvSpPr txBox="1">
            <a:spLocks/>
          </p:cNvSpPr>
          <p:nvPr/>
        </p:nvSpPr>
        <p:spPr>
          <a:xfrm>
            <a:off x="364829" y="261708"/>
            <a:ext cx="3512629" cy="357407"/>
          </a:xfrm>
          <a:prstGeom prst="rect">
            <a:avLst/>
          </a:prstGeom>
        </p:spPr>
        <p:txBody>
          <a:bodyPr/>
          <a:lstStyle>
            <a:lvl1pPr algn="l" defTabSz="617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6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Block Diagram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D80C087-CBA8-1F9C-E33C-4DDB6F7EE94A}"/>
              </a:ext>
            </a:extLst>
          </p:cNvPr>
          <p:cNvCxnSpPr/>
          <p:nvPr/>
        </p:nvCxnSpPr>
        <p:spPr>
          <a:xfrm flipV="1">
            <a:off x="7004649" y="2228930"/>
            <a:ext cx="0" cy="290779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44EB26A-EC56-62A7-2F70-FC9E4DF14F2B}"/>
              </a:ext>
            </a:extLst>
          </p:cNvPr>
          <p:cNvCxnSpPr/>
          <p:nvPr/>
        </p:nvCxnSpPr>
        <p:spPr>
          <a:xfrm flipH="1">
            <a:off x="5067110" y="2228930"/>
            <a:ext cx="1954792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82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B717-DE13-D3F1-8AE6-40F8A0B5BCAB}"/>
              </a:ext>
            </a:extLst>
          </p:cNvPr>
          <p:cNvSpPr txBox="1">
            <a:spLocks/>
          </p:cNvSpPr>
          <p:nvPr/>
        </p:nvSpPr>
        <p:spPr>
          <a:xfrm>
            <a:off x="1554480" y="169767"/>
            <a:ext cx="11521440" cy="622472"/>
          </a:xfrm>
          <a:prstGeom prst="rect">
            <a:avLst/>
          </a:prstGeom>
        </p:spPr>
        <p:txBody>
          <a:bodyPr/>
          <a:lstStyle>
            <a:lvl1pPr algn="l" defTabSz="617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6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Classes and API Functions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56DFFA-3315-4C9C-E486-7176833E9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048732"/>
              </p:ext>
            </p:extLst>
          </p:nvPr>
        </p:nvGraphicFramePr>
        <p:xfrm>
          <a:off x="663387" y="587036"/>
          <a:ext cx="13178118" cy="2127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67">
                  <a:extLst>
                    <a:ext uri="{9D8B030D-6E8A-4147-A177-3AD203B41FA5}">
                      <a16:colId xmlns:a16="http://schemas.microsoft.com/office/drawing/2014/main" val="2710264195"/>
                    </a:ext>
                  </a:extLst>
                </a:gridCol>
                <a:gridCol w="3157268">
                  <a:extLst>
                    <a:ext uri="{9D8B030D-6E8A-4147-A177-3AD203B41FA5}">
                      <a16:colId xmlns:a16="http://schemas.microsoft.com/office/drawing/2014/main" val="2662057053"/>
                    </a:ext>
                  </a:extLst>
                </a:gridCol>
                <a:gridCol w="2363637">
                  <a:extLst>
                    <a:ext uri="{9D8B030D-6E8A-4147-A177-3AD203B41FA5}">
                      <a16:colId xmlns:a16="http://schemas.microsoft.com/office/drawing/2014/main" val="2652898118"/>
                    </a:ext>
                  </a:extLst>
                </a:gridCol>
                <a:gridCol w="3450566">
                  <a:extLst>
                    <a:ext uri="{9D8B030D-6E8A-4147-A177-3AD203B41FA5}">
                      <a16:colId xmlns:a16="http://schemas.microsoft.com/office/drawing/2014/main" val="2902684037"/>
                    </a:ext>
                  </a:extLst>
                </a:gridCol>
                <a:gridCol w="2605178">
                  <a:extLst>
                    <a:ext uri="{9D8B030D-6E8A-4147-A177-3AD203B41FA5}">
                      <a16:colId xmlns:a16="http://schemas.microsoft.com/office/drawing/2014/main" val="3667210382"/>
                    </a:ext>
                  </a:extLst>
                </a:gridCol>
                <a:gridCol w="712102">
                  <a:extLst>
                    <a:ext uri="{9D8B030D-6E8A-4147-A177-3AD203B41FA5}">
                      <a16:colId xmlns:a16="http://schemas.microsoft.com/office/drawing/2014/main" val="420413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Touchscreen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Arcade 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Buzzer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04502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number_rounds(song) calculates the number of rounds the user will learn the song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display(message) displays a message on the touchscreen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illuminate(round_of_song) illuminates the notes in a given round of the song on the 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play(round_of_song) plays a sound associated with a given 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buzz()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7417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get_notes(song, round) creates a sub-array with the notes for that 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is_pressed() determines where the user pressed the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is_pressed() determines which button the user pressed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639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compare_notes(note, round_of_song) determines whether or not the user played the correct 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856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6AF2F2C-3F58-C1E8-BF5E-54FD1EB5EDDD}"/>
              </a:ext>
            </a:extLst>
          </p:cNvPr>
          <p:cNvSpPr txBox="1"/>
          <p:nvPr/>
        </p:nvSpPr>
        <p:spPr>
          <a:xfrm>
            <a:off x="172527" y="2839366"/>
            <a:ext cx="14319849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Pseudocode and Thoughts: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First, display(“Learn or Practice Mode?”) on touchscreen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See where touchscreen is_pressed and go to appropriate mode</a:t>
            </a:r>
          </a:p>
          <a:p>
            <a:endParaRPr lang="en-US" sz="1800" dirty="0"/>
          </a:p>
          <a:p>
            <a:r>
              <a:rPr lang="en-US" sz="1800" dirty="0"/>
              <a:t>For learn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Pass array of notes (including sound, length, button color) into Songs class</a:t>
            </a:r>
          </a:p>
          <a:p>
            <a:pPr marL="988009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If no array is passed, use a random generator to create such an array</a:t>
            </a:r>
          </a:p>
          <a:p>
            <a:pPr marL="1690268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A bit unclear on how to do that… should it be a separate function?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 number_rounds(song) to divide array by four and get number of rounds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Start a count of what round you are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 get_notes(song, round) to create a subarray of the round number*four notes, output that to main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 illuminate(round_of_song) function to loop through these notes and illuminate the correct button color in the correct order</a:t>
            </a:r>
          </a:p>
          <a:p>
            <a:pPr marL="988009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Unclear exactly how to do this for buttons that also have an LED in them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Looping through each note of the round…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See which button is_pressed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 compare_notes(note, round_of_song) function to determine whether the note matches the note in the notes array at that index</a:t>
            </a:r>
          </a:p>
          <a:p>
            <a:pPr marL="988009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Return value 1 for correct: play(round_of_song) to determine and output correct sound on speaker</a:t>
            </a:r>
          </a:p>
          <a:p>
            <a:pPr marL="1690268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If the index of this note in round_of_song is not the final index, increment index and wait for user to press next note</a:t>
            </a:r>
          </a:p>
          <a:p>
            <a:pPr marL="1690268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If the index of this note in round_of_song is the final index but round number does not equal the highest round number, increment round number by one, display(“Next Round!”), and return to get_notes(song, round)</a:t>
            </a:r>
          </a:p>
          <a:p>
            <a:pPr marL="1690268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If the index of this note in round_of_song is the final index and round number equals the highest round number, display(“Yay! You learned the song! Would you like to learn again, practice, or quit?”) on touchscreen</a:t>
            </a:r>
          </a:p>
          <a:p>
            <a:pPr marL="2392528" lvl="3" indent="-285750">
              <a:buFont typeface="Arial" panose="020B0604020202020204" pitchFamily="34" charset="0"/>
              <a:buChar char="•"/>
            </a:pPr>
            <a:r>
              <a:rPr lang="en-US" sz="1800" dirty="0"/>
              <a:t>See where touchscreen is_pressed (), and take appropriate action according to what was pressed </a:t>
            </a:r>
          </a:p>
          <a:p>
            <a:pPr marL="988009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Return value 0 for incorrect: buzz() on buzzer </a:t>
            </a:r>
          </a:p>
          <a:p>
            <a:pPr marL="1690268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display(“Not quite! Would you like to try again, enter practice mode, or quit?”) on touchscreen</a:t>
            </a:r>
          </a:p>
          <a:p>
            <a:pPr marL="1690268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See where touchscreen is_pressed (), and take appropriate action according to what was pressed</a:t>
            </a:r>
          </a:p>
          <a:p>
            <a:endParaRPr lang="en-US" sz="1800" dirty="0"/>
          </a:p>
          <a:p>
            <a:r>
              <a:rPr lang="en-US" sz="1800" dirty="0"/>
              <a:t>For practice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See which button is_pressed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play(round_of_song) to determine and output sound on speaker corresponding to that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Throughout this, display(“Would you like to learn or quit?”) on touchscreen</a:t>
            </a:r>
          </a:p>
          <a:p>
            <a:pPr marL="988009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See where touchscreen is_pressed (), and take appropriate action according to what was pressed</a:t>
            </a:r>
          </a:p>
          <a:p>
            <a:endParaRPr lang="en-US" sz="1800" dirty="0"/>
          </a:p>
          <a:p>
            <a:r>
              <a:rPr lang="en-US" sz="1800" dirty="0">
                <a:highlight>
                  <a:srgbClr val="FFFF00"/>
                </a:highlight>
              </a:rPr>
              <a:t>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Are functions within classes typically independent of one another, or can you nest functions inside one another?</a:t>
            </a:r>
          </a:p>
          <a:p>
            <a:pPr marL="988009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Right now I feel I have a lot of small functions passing things in and out of the main class, but this could potentially be minimized if I nested some or added some of my looping into its own function? Example) a correct_or_incorrect function that takes the appropriate action depending on whether the button was pressed rather than handling by passing a 1 or 0 to the main script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What are the options for ”quit”? Is there an automatic shutoff option on the PocketBeagle?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Still need to figure out how is_pressed() functions will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CF4A1-2B5C-71B6-B313-A244178AE5F6}"/>
              </a:ext>
            </a:extLst>
          </p:cNvPr>
          <p:cNvSpPr txBox="1"/>
          <p:nvPr/>
        </p:nvSpPr>
        <p:spPr>
          <a:xfrm>
            <a:off x="8540150" y="2714540"/>
            <a:ext cx="53013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Variable Names</a:t>
            </a:r>
          </a:p>
          <a:p>
            <a:r>
              <a:rPr lang="en-US" sz="1600" dirty="0"/>
              <a:t>song: array of notes that correspond to a length and button color to make up the song</a:t>
            </a:r>
          </a:p>
          <a:p>
            <a:r>
              <a:rPr lang="en-US" sz="1600" dirty="0"/>
              <a:t>round: number of rounds the user will learn the song in</a:t>
            </a:r>
          </a:p>
          <a:p>
            <a:r>
              <a:rPr lang="en-US" sz="1600" dirty="0"/>
              <a:t>round_of_song: sub-array of song containing only the notes for that round</a:t>
            </a:r>
          </a:p>
          <a:p>
            <a:r>
              <a:rPr lang="en-US" sz="1600" dirty="0"/>
              <a:t>note: note that corresponds to button pressed by user</a:t>
            </a:r>
          </a:p>
        </p:txBody>
      </p:sp>
    </p:spTree>
    <p:extLst>
      <p:ext uri="{BB962C8B-B14F-4D97-AF65-F5344CB8AC3E}">
        <p14:creationId xmlns:p14="http://schemas.microsoft.com/office/powerpoint/2010/main" val="79775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Words>1021</Words>
  <Application>Microsoft Macintosh PowerPoint</Application>
  <PresentationFormat>Custom</PresentationFormat>
  <Paragraphs>99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Diamond Grid 16x9</vt:lpstr>
      <vt:lpstr>ENGI 301  One-Handed Piano  Software Block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McGill</dc:creator>
  <cp:lastModifiedBy>Kris McGill</cp:lastModifiedBy>
  <cp:revision>19</cp:revision>
  <dcterms:created xsi:type="dcterms:W3CDTF">2023-10-11T22:16:37Z</dcterms:created>
  <dcterms:modified xsi:type="dcterms:W3CDTF">2023-10-13T04:16:44Z</dcterms:modified>
</cp:coreProperties>
</file>