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0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33"/>
  </p:notesMasterIdLst>
  <p:sldIdLst>
    <p:sldId id="256" r:id="rId2"/>
    <p:sldId id="257" r:id="rId3"/>
    <p:sldId id="268" r:id="rId4"/>
    <p:sldId id="267" r:id="rId5"/>
    <p:sldId id="269" r:id="rId6"/>
    <p:sldId id="259" r:id="rId7"/>
    <p:sldId id="260" r:id="rId8"/>
    <p:sldId id="272" r:id="rId9"/>
    <p:sldId id="273" r:id="rId10"/>
    <p:sldId id="274" r:id="rId11"/>
    <p:sldId id="275" r:id="rId12"/>
    <p:sldId id="276" r:id="rId13"/>
    <p:sldId id="277" r:id="rId14"/>
    <p:sldId id="266" r:id="rId15"/>
    <p:sldId id="270" r:id="rId16"/>
    <p:sldId id="271" r:id="rId17"/>
    <p:sldId id="278" r:id="rId18"/>
    <p:sldId id="261" r:id="rId19"/>
    <p:sldId id="281" r:id="rId20"/>
    <p:sldId id="290" r:id="rId21"/>
    <p:sldId id="291" r:id="rId22"/>
    <p:sldId id="289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2" r:id="rId31"/>
    <p:sldId id="293" r:id="rId3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59FD5E-4062-4816-B2DD-876235032993}" type="doc">
      <dgm:prSet loTypeId="urn:microsoft.com/office/officeart/2005/8/layout/process1" loCatId="process" qsTypeId="urn:microsoft.com/office/officeart/2005/8/quickstyle/simple2" qsCatId="simple" csTypeId="urn:microsoft.com/office/officeart/2005/8/colors/accent1_1" csCatId="accent1" phldr="1"/>
      <dgm:spPr/>
    </dgm:pt>
    <dgm:pt modelId="{37B2EF15-DB39-4BDD-9DBB-A7F9CC5F6376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Information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gathering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95D587BD-9181-4B2F-93C9-07F1D419C9AF}" type="par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F91914D5-8C98-4BFB-8C4E-F282C7D7CAEF}" type="sib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EAD25B7E-4B09-46F9-B721-FD266490B52A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Automated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testing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381F5958-E602-44EE-9F81-F0F2F9DFC556}" type="par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BCF8A5C3-7944-4A62-8DBD-A3D828AA1DAA}" type="sib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49D49AD4-996D-4387-8D14-C2658EF11592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Report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generation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15438928-4AF4-4CCD-BC2A-043FBC31162E}" type="par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9AFA62D5-6B01-4CA2-BF48-0D2245C7992B}" type="sib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A10B65AC-62EE-4C55-89DC-2C4ED5E7E1AD}" type="pres">
      <dgm:prSet presAssocID="{3459FD5E-4062-4816-B2DD-876235032993}" presName="Name0" presStyleCnt="0">
        <dgm:presLayoutVars>
          <dgm:dir/>
          <dgm:resizeHandles val="exact"/>
        </dgm:presLayoutVars>
      </dgm:prSet>
      <dgm:spPr/>
    </dgm:pt>
    <dgm:pt modelId="{31FFAF73-388F-4654-ADDC-A6C8270DDC2B}" type="pres">
      <dgm:prSet presAssocID="{37B2EF15-DB39-4BDD-9DBB-A7F9CC5F63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31EB8F-FE93-48F6-9B6F-C2CF971A4D4C}" type="pres">
      <dgm:prSet presAssocID="{F91914D5-8C98-4BFB-8C4E-F282C7D7CAEF}" presName="sibTrans" presStyleLbl="sibTrans2D1" presStyleIdx="0" presStyleCnt="2"/>
      <dgm:spPr/>
      <dgm:t>
        <a:bodyPr/>
        <a:lstStyle/>
        <a:p>
          <a:endParaRPr lang="es-ES"/>
        </a:p>
      </dgm:t>
    </dgm:pt>
    <dgm:pt modelId="{07CC2846-E8F6-4C19-83DE-6693D8CB6370}" type="pres">
      <dgm:prSet presAssocID="{F91914D5-8C98-4BFB-8C4E-F282C7D7CAEF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0C36C306-4A6D-4FA5-9280-F606E6F811FC}" type="pres">
      <dgm:prSet presAssocID="{EAD25B7E-4B09-46F9-B721-FD266490B5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C8B759-56F6-4D86-BE76-B94F303EB05C}" type="pres">
      <dgm:prSet presAssocID="{BCF8A5C3-7944-4A62-8DBD-A3D828AA1DAA}" presName="sibTrans" presStyleLbl="sibTrans2D1" presStyleIdx="1" presStyleCnt="2"/>
      <dgm:spPr/>
      <dgm:t>
        <a:bodyPr/>
        <a:lstStyle/>
        <a:p>
          <a:endParaRPr lang="es-ES"/>
        </a:p>
      </dgm:t>
    </dgm:pt>
    <dgm:pt modelId="{F2D01821-11B6-4164-AA55-BA4E08957124}" type="pres">
      <dgm:prSet presAssocID="{BCF8A5C3-7944-4A62-8DBD-A3D828AA1DAA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D39A4A7D-2985-4905-BFDE-26829E5FDE07}" type="pres">
      <dgm:prSet presAssocID="{49D49AD4-996D-4387-8D14-C2658EF1159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70A67AB-129A-46D1-A4CC-9EFC2E17BD02}" type="presOf" srcId="{3459FD5E-4062-4816-B2DD-876235032993}" destId="{A10B65AC-62EE-4C55-89DC-2C4ED5E7E1AD}" srcOrd="0" destOrd="0" presId="urn:microsoft.com/office/officeart/2005/8/layout/process1"/>
    <dgm:cxn modelId="{E667D0AF-A588-4A35-BCD6-4E747BDC6755}" srcId="{3459FD5E-4062-4816-B2DD-876235032993}" destId="{49D49AD4-996D-4387-8D14-C2658EF11592}" srcOrd="2" destOrd="0" parTransId="{15438928-4AF4-4CCD-BC2A-043FBC31162E}" sibTransId="{9AFA62D5-6B01-4CA2-BF48-0D2245C7992B}"/>
    <dgm:cxn modelId="{EF797904-9509-43FB-B2B3-8E0F64763ED1}" srcId="{3459FD5E-4062-4816-B2DD-876235032993}" destId="{37B2EF15-DB39-4BDD-9DBB-A7F9CC5F6376}" srcOrd="0" destOrd="0" parTransId="{95D587BD-9181-4B2F-93C9-07F1D419C9AF}" sibTransId="{F91914D5-8C98-4BFB-8C4E-F282C7D7CAEF}"/>
    <dgm:cxn modelId="{F01E1FF1-7CE7-44E9-961E-D2D053D5032E}" type="presOf" srcId="{F91914D5-8C98-4BFB-8C4E-F282C7D7CAEF}" destId="{A531EB8F-FE93-48F6-9B6F-C2CF971A4D4C}" srcOrd="0" destOrd="0" presId="urn:microsoft.com/office/officeart/2005/8/layout/process1"/>
    <dgm:cxn modelId="{0D90B800-1AC5-4ACC-8E66-84CF5C76C25F}" type="presOf" srcId="{F91914D5-8C98-4BFB-8C4E-F282C7D7CAEF}" destId="{07CC2846-E8F6-4C19-83DE-6693D8CB6370}" srcOrd="1" destOrd="0" presId="urn:microsoft.com/office/officeart/2005/8/layout/process1"/>
    <dgm:cxn modelId="{8563B7EB-1E11-4CA5-BBC3-307626973ACF}" srcId="{3459FD5E-4062-4816-B2DD-876235032993}" destId="{EAD25B7E-4B09-46F9-B721-FD266490B52A}" srcOrd="1" destOrd="0" parTransId="{381F5958-E602-44EE-9F81-F0F2F9DFC556}" sibTransId="{BCF8A5C3-7944-4A62-8DBD-A3D828AA1DAA}"/>
    <dgm:cxn modelId="{67C67DD8-D723-4AE8-8634-56467DCDA755}" type="presOf" srcId="{EAD25B7E-4B09-46F9-B721-FD266490B52A}" destId="{0C36C306-4A6D-4FA5-9280-F606E6F811FC}" srcOrd="0" destOrd="0" presId="urn:microsoft.com/office/officeart/2005/8/layout/process1"/>
    <dgm:cxn modelId="{454982F2-DC18-4FC7-A904-D8A9D478C567}" type="presOf" srcId="{BCF8A5C3-7944-4A62-8DBD-A3D828AA1DAA}" destId="{F2D01821-11B6-4164-AA55-BA4E08957124}" srcOrd="1" destOrd="0" presId="urn:microsoft.com/office/officeart/2005/8/layout/process1"/>
    <dgm:cxn modelId="{B991F3A8-0D18-462D-89B1-A7F2D87E4C80}" type="presOf" srcId="{49D49AD4-996D-4387-8D14-C2658EF11592}" destId="{D39A4A7D-2985-4905-BFDE-26829E5FDE07}" srcOrd="0" destOrd="0" presId="urn:microsoft.com/office/officeart/2005/8/layout/process1"/>
    <dgm:cxn modelId="{FF5FE8B0-28B4-42F4-9991-E27A2A8DB58B}" type="presOf" srcId="{37B2EF15-DB39-4BDD-9DBB-A7F9CC5F6376}" destId="{31FFAF73-388F-4654-ADDC-A6C8270DDC2B}" srcOrd="0" destOrd="0" presId="urn:microsoft.com/office/officeart/2005/8/layout/process1"/>
    <dgm:cxn modelId="{B7C22718-EE41-47C8-8B3F-5ABFBE9F82C8}" type="presOf" srcId="{BCF8A5C3-7944-4A62-8DBD-A3D828AA1DAA}" destId="{1EC8B759-56F6-4D86-BE76-B94F303EB05C}" srcOrd="0" destOrd="0" presId="urn:microsoft.com/office/officeart/2005/8/layout/process1"/>
    <dgm:cxn modelId="{D676EBFC-2C76-4979-A79F-5298FD023810}" type="presParOf" srcId="{A10B65AC-62EE-4C55-89DC-2C4ED5E7E1AD}" destId="{31FFAF73-388F-4654-ADDC-A6C8270DDC2B}" srcOrd="0" destOrd="0" presId="urn:microsoft.com/office/officeart/2005/8/layout/process1"/>
    <dgm:cxn modelId="{2E75D29F-043A-489B-B5A9-3416213177D2}" type="presParOf" srcId="{A10B65AC-62EE-4C55-89DC-2C4ED5E7E1AD}" destId="{A531EB8F-FE93-48F6-9B6F-C2CF971A4D4C}" srcOrd="1" destOrd="0" presId="urn:microsoft.com/office/officeart/2005/8/layout/process1"/>
    <dgm:cxn modelId="{5AB51DE1-8EC7-4D9E-B468-380BE7D29792}" type="presParOf" srcId="{A531EB8F-FE93-48F6-9B6F-C2CF971A4D4C}" destId="{07CC2846-E8F6-4C19-83DE-6693D8CB6370}" srcOrd="0" destOrd="0" presId="urn:microsoft.com/office/officeart/2005/8/layout/process1"/>
    <dgm:cxn modelId="{3FD12E8E-E375-46D1-9DFB-AF53FF88D351}" type="presParOf" srcId="{A10B65AC-62EE-4C55-89DC-2C4ED5E7E1AD}" destId="{0C36C306-4A6D-4FA5-9280-F606E6F811FC}" srcOrd="2" destOrd="0" presId="urn:microsoft.com/office/officeart/2005/8/layout/process1"/>
    <dgm:cxn modelId="{DECF8342-99B0-41B7-8559-AB2D48A6D90C}" type="presParOf" srcId="{A10B65AC-62EE-4C55-89DC-2C4ED5E7E1AD}" destId="{1EC8B759-56F6-4D86-BE76-B94F303EB05C}" srcOrd="3" destOrd="0" presId="urn:microsoft.com/office/officeart/2005/8/layout/process1"/>
    <dgm:cxn modelId="{E20D457D-E49B-465F-B360-ADF4FE3FE3F7}" type="presParOf" srcId="{1EC8B759-56F6-4D86-BE76-B94F303EB05C}" destId="{F2D01821-11B6-4164-AA55-BA4E08957124}" srcOrd="0" destOrd="0" presId="urn:microsoft.com/office/officeart/2005/8/layout/process1"/>
    <dgm:cxn modelId="{BB46A0B0-6DDA-42F2-85F0-7A588A3E3350}" type="presParOf" srcId="{A10B65AC-62EE-4C55-89DC-2C4ED5E7E1AD}" destId="{D39A4A7D-2985-4905-BFDE-26829E5FDE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459FD5E-4062-4816-B2DD-876235032993}" type="doc">
      <dgm:prSet loTypeId="urn:microsoft.com/office/officeart/2005/8/layout/process1" loCatId="process" qsTypeId="urn:microsoft.com/office/officeart/2005/8/quickstyle/simple2" qsCatId="simple" csTypeId="urn:microsoft.com/office/officeart/2005/8/colors/accent1_1" csCatId="accent1" phldr="1"/>
      <dgm:spPr/>
    </dgm:pt>
    <dgm:pt modelId="{37B2EF15-DB39-4BDD-9DBB-A7F9CC5F6376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Information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gathering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95D587BD-9181-4B2F-93C9-07F1D419C9AF}" type="par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F91914D5-8C98-4BFB-8C4E-F282C7D7CAEF}" type="sib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EAD25B7E-4B09-46F9-B721-FD266490B52A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err="1" smtClean="0"/>
            <a:t>Automated</a:t>
          </a:r>
          <a:r>
            <a:rPr lang="es-ES" dirty="0" smtClean="0"/>
            <a:t> </a:t>
          </a:r>
          <a:r>
            <a:rPr lang="es-ES" dirty="0" err="1" smtClean="0"/>
            <a:t>testing</a:t>
          </a:r>
          <a:endParaRPr lang="es-ES" dirty="0"/>
        </a:p>
      </dgm:t>
    </dgm:pt>
    <dgm:pt modelId="{381F5958-E602-44EE-9F81-F0F2F9DFC556}" type="par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BCF8A5C3-7944-4A62-8DBD-A3D828AA1DAA}" type="sib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49D49AD4-996D-4387-8D14-C2658EF11592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Report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generation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15438928-4AF4-4CCD-BC2A-043FBC31162E}" type="par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9AFA62D5-6B01-4CA2-BF48-0D2245C7992B}" type="sib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A10B65AC-62EE-4C55-89DC-2C4ED5E7E1AD}" type="pres">
      <dgm:prSet presAssocID="{3459FD5E-4062-4816-B2DD-876235032993}" presName="Name0" presStyleCnt="0">
        <dgm:presLayoutVars>
          <dgm:dir/>
          <dgm:resizeHandles val="exact"/>
        </dgm:presLayoutVars>
      </dgm:prSet>
      <dgm:spPr/>
    </dgm:pt>
    <dgm:pt modelId="{31FFAF73-388F-4654-ADDC-A6C8270DDC2B}" type="pres">
      <dgm:prSet presAssocID="{37B2EF15-DB39-4BDD-9DBB-A7F9CC5F63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31EB8F-FE93-48F6-9B6F-C2CF971A4D4C}" type="pres">
      <dgm:prSet presAssocID="{F91914D5-8C98-4BFB-8C4E-F282C7D7CAEF}" presName="sibTrans" presStyleLbl="sibTrans2D1" presStyleIdx="0" presStyleCnt="2"/>
      <dgm:spPr/>
      <dgm:t>
        <a:bodyPr/>
        <a:lstStyle/>
        <a:p>
          <a:endParaRPr lang="es-ES"/>
        </a:p>
      </dgm:t>
    </dgm:pt>
    <dgm:pt modelId="{07CC2846-E8F6-4C19-83DE-6693D8CB6370}" type="pres">
      <dgm:prSet presAssocID="{F91914D5-8C98-4BFB-8C4E-F282C7D7CAEF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0C36C306-4A6D-4FA5-9280-F606E6F811FC}" type="pres">
      <dgm:prSet presAssocID="{EAD25B7E-4B09-46F9-B721-FD266490B5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C8B759-56F6-4D86-BE76-B94F303EB05C}" type="pres">
      <dgm:prSet presAssocID="{BCF8A5C3-7944-4A62-8DBD-A3D828AA1DAA}" presName="sibTrans" presStyleLbl="sibTrans2D1" presStyleIdx="1" presStyleCnt="2"/>
      <dgm:spPr/>
      <dgm:t>
        <a:bodyPr/>
        <a:lstStyle/>
        <a:p>
          <a:endParaRPr lang="es-ES"/>
        </a:p>
      </dgm:t>
    </dgm:pt>
    <dgm:pt modelId="{F2D01821-11B6-4164-AA55-BA4E08957124}" type="pres">
      <dgm:prSet presAssocID="{BCF8A5C3-7944-4A62-8DBD-A3D828AA1DAA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D39A4A7D-2985-4905-BFDE-26829E5FDE07}" type="pres">
      <dgm:prSet presAssocID="{49D49AD4-996D-4387-8D14-C2658EF1159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4783B01-830B-4DA6-8118-9CB3884571E3}" type="presOf" srcId="{37B2EF15-DB39-4BDD-9DBB-A7F9CC5F6376}" destId="{31FFAF73-388F-4654-ADDC-A6C8270DDC2B}" srcOrd="0" destOrd="0" presId="urn:microsoft.com/office/officeart/2005/8/layout/process1"/>
    <dgm:cxn modelId="{E667D0AF-A588-4A35-BCD6-4E747BDC6755}" srcId="{3459FD5E-4062-4816-B2DD-876235032993}" destId="{49D49AD4-996D-4387-8D14-C2658EF11592}" srcOrd="2" destOrd="0" parTransId="{15438928-4AF4-4CCD-BC2A-043FBC31162E}" sibTransId="{9AFA62D5-6B01-4CA2-BF48-0D2245C7992B}"/>
    <dgm:cxn modelId="{EF797904-9509-43FB-B2B3-8E0F64763ED1}" srcId="{3459FD5E-4062-4816-B2DD-876235032993}" destId="{37B2EF15-DB39-4BDD-9DBB-A7F9CC5F6376}" srcOrd="0" destOrd="0" parTransId="{95D587BD-9181-4B2F-93C9-07F1D419C9AF}" sibTransId="{F91914D5-8C98-4BFB-8C4E-F282C7D7CAEF}"/>
    <dgm:cxn modelId="{C0485EF3-6839-4E00-BCDD-AF670DF107B5}" type="presOf" srcId="{49D49AD4-996D-4387-8D14-C2658EF11592}" destId="{D39A4A7D-2985-4905-BFDE-26829E5FDE07}" srcOrd="0" destOrd="0" presId="urn:microsoft.com/office/officeart/2005/8/layout/process1"/>
    <dgm:cxn modelId="{8563B7EB-1E11-4CA5-BBC3-307626973ACF}" srcId="{3459FD5E-4062-4816-B2DD-876235032993}" destId="{EAD25B7E-4B09-46F9-B721-FD266490B52A}" srcOrd="1" destOrd="0" parTransId="{381F5958-E602-44EE-9F81-F0F2F9DFC556}" sibTransId="{BCF8A5C3-7944-4A62-8DBD-A3D828AA1DAA}"/>
    <dgm:cxn modelId="{7D440978-1AA5-40D2-AEF8-E82D4E8032B2}" type="presOf" srcId="{3459FD5E-4062-4816-B2DD-876235032993}" destId="{A10B65AC-62EE-4C55-89DC-2C4ED5E7E1AD}" srcOrd="0" destOrd="0" presId="urn:microsoft.com/office/officeart/2005/8/layout/process1"/>
    <dgm:cxn modelId="{EEDC4DAF-BB50-4B8E-B6C5-38D16BF5499C}" type="presOf" srcId="{BCF8A5C3-7944-4A62-8DBD-A3D828AA1DAA}" destId="{1EC8B759-56F6-4D86-BE76-B94F303EB05C}" srcOrd="0" destOrd="0" presId="urn:microsoft.com/office/officeart/2005/8/layout/process1"/>
    <dgm:cxn modelId="{DF3DE432-0680-4175-B043-3444D60A3581}" type="presOf" srcId="{EAD25B7E-4B09-46F9-B721-FD266490B52A}" destId="{0C36C306-4A6D-4FA5-9280-F606E6F811FC}" srcOrd="0" destOrd="0" presId="urn:microsoft.com/office/officeart/2005/8/layout/process1"/>
    <dgm:cxn modelId="{7C69B190-8895-4E0F-AE3F-85E3F948E83D}" type="presOf" srcId="{BCF8A5C3-7944-4A62-8DBD-A3D828AA1DAA}" destId="{F2D01821-11B6-4164-AA55-BA4E08957124}" srcOrd="1" destOrd="0" presId="urn:microsoft.com/office/officeart/2005/8/layout/process1"/>
    <dgm:cxn modelId="{BFEBD66B-C414-4376-AE8A-AD4344437DC6}" type="presOf" srcId="{F91914D5-8C98-4BFB-8C4E-F282C7D7CAEF}" destId="{07CC2846-E8F6-4C19-83DE-6693D8CB6370}" srcOrd="1" destOrd="0" presId="urn:microsoft.com/office/officeart/2005/8/layout/process1"/>
    <dgm:cxn modelId="{77FE33A2-921D-4652-A8C8-65D7A76C93B3}" type="presOf" srcId="{F91914D5-8C98-4BFB-8C4E-F282C7D7CAEF}" destId="{A531EB8F-FE93-48F6-9B6F-C2CF971A4D4C}" srcOrd="0" destOrd="0" presId="urn:microsoft.com/office/officeart/2005/8/layout/process1"/>
    <dgm:cxn modelId="{168315C7-4C34-4566-8EE1-27005FAAC9A4}" type="presParOf" srcId="{A10B65AC-62EE-4C55-89DC-2C4ED5E7E1AD}" destId="{31FFAF73-388F-4654-ADDC-A6C8270DDC2B}" srcOrd="0" destOrd="0" presId="urn:microsoft.com/office/officeart/2005/8/layout/process1"/>
    <dgm:cxn modelId="{E1F7C669-B10C-4260-8F06-99E4020B4136}" type="presParOf" srcId="{A10B65AC-62EE-4C55-89DC-2C4ED5E7E1AD}" destId="{A531EB8F-FE93-48F6-9B6F-C2CF971A4D4C}" srcOrd="1" destOrd="0" presId="urn:microsoft.com/office/officeart/2005/8/layout/process1"/>
    <dgm:cxn modelId="{31BB435A-D024-4B9B-AD7C-C5417EE5E787}" type="presParOf" srcId="{A531EB8F-FE93-48F6-9B6F-C2CF971A4D4C}" destId="{07CC2846-E8F6-4C19-83DE-6693D8CB6370}" srcOrd="0" destOrd="0" presId="urn:microsoft.com/office/officeart/2005/8/layout/process1"/>
    <dgm:cxn modelId="{A419EBFA-0F67-4F08-8233-BD88E9594093}" type="presParOf" srcId="{A10B65AC-62EE-4C55-89DC-2C4ED5E7E1AD}" destId="{0C36C306-4A6D-4FA5-9280-F606E6F811FC}" srcOrd="2" destOrd="0" presId="urn:microsoft.com/office/officeart/2005/8/layout/process1"/>
    <dgm:cxn modelId="{871DB4EC-2060-43F7-A6E5-A352FB3AD06E}" type="presParOf" srcId="{A10B65AC-62EE-4C55-89DC-2C4ED5E7E1AD}" destId="{1EC8B759-56F6-4D86-BE76-B94F303EB05C}" srcOrd="3" destOrd="0" presId="urn:microsoft.com/office/officeart/2005/8/layout/process1"/>
    <dgm:cxn modelId="{8D224278-88D9-4433-A57A-7579F247B1F4}" type="presParOf" srcId="{1EC8B759-56F6-4D86-BE76-B94F303EB05C}" destId="{F2D01821-11B6-4164-AA55-BA4E08957124}" srcOrd="0" destOrd="0" presId="urn:microsoft.com/office/officeart/2005/8/layout/process1"/>
    <dgm:cxn modelId="{0B536723-F134-46BC-A726-DFF2490E2F9D}" type="presParOf" srcId="{A10B65AC-62EE-4C55-89DC-2C4ED5E7E1AD}" destId="{D39A4A7D-2985-4905-BFDE-26829E5FDE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8D29C9A-DE86-4C97-ACA8-81D262E73998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E995EFFE-EFAE-4F62-863C-7C4DBD79D562}">
      <dgm:prSet phldrT="[Texto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/>
            <a:t>Spider + </a:t>
          </a:r>
          <a:r>
            <a:rPr lang="es-ES" dirty="0" err="1" smtClean="0"/>
            <a:t>Passive</a:t>
          </a:r>
          <a:r>
            <a:rPr lang="es-ES" dirty="0" smtClean="0"/>
            <a:t> </a:t>
          </a:r>
          <a:r>
            <a:rPr lang="es-ES" dirty="0" err="1" smtClean="0"/>
            <a:t>scan</a:t>
          </a:r>
          <a:endParaRPr lang="es-ES" dirty="0"/>
        </a:p>
      </dgm:t>
    </dgm:pt>
    <dgm:pt modelId="{89EBE973-9944-42D5-BAC5-96B907D2E410}" type="parTrans" cxnId="{B5692B4F-FA0A-4C60-A482-D0FC68F6BF37}">
      <dgm:prSet/>
      <dgm:spPr/>
      <dgm:t>
        <a:bodyPr/>
        <a:lstStyle/>
        <a:p>
          <a:endParaRPr lang="es-ES"/>
        </a:p>
      </dgm:t>
    </dgm:pt>
    <dgm:pt modelId="{05A7821D-73CF-4096-B4C2-8D3DBC00254C}" type="sibTrans" cxnId="{B5692B4F-FA0A-4C60-A482-D0FC68F6BF37}">
      <dgm:prSet/>
      <dgm:spPr/>
      <dgm:t>
        <a:bodyPr/>
        <a:lstStyle/>
        <a:p>
          <a:endParaRPr lang="es-ES"/>
        </a:p>
      </dgm:t>
    </dgm:pt>
    <dgm:pt modelId="{BAD277BE-97EC-4703-9DA5-F17064FC3C7D}">
      <dgm:prSet phldrT="[Texto]"/>
      <dgm:spPr/>
      <dgm:t>
        <a:bodyPr/>
        <a:lstStyle/>
        <a:p>
          <a:r>
            <a:rPr lang="es-ES" dirty="0" smtClean="0">
              <a:solidFill>
                <a:schemeClr val="bg1">
                  <a:lumMod val="50000"/>
                </a:schemeClr>
              </a:solidFill>
            </a:rPr>
            <a:t>Active </a:t>
          </a:r>
          <a:r>
            <a:rPr lang="es-ES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dirty="0">
            <a:solidFill>
              <a:schemeClr val="bg1">
                <a:lumMod val="50000"/>
              </a:schemeClr>
            </a:solidFill>
          </a:endParaRPr>
        </a:p>
      </dgm:t>
    </dgm:pt>
    <dgm:pt modelId="{653A23C0-C884-4256-B955-C249B979FF50}" type="parTrans" cxnId="{62D7BCD3-8891-4C8F-B18D-D839EC177E59}">
      <dgm:prSet/>
      <dgm:spPr/>
      <dgm:t>
        <a:bodyPr/>
        <a:lstStyle/>
        <a:p>
          <a:endParaRPr lang="es-ES"/>
        </a:p>
      </dgm:t>
    </dgm:pt>
    <dgm:pt modelId="{EEDA534C-4D89-476B-B3C3-C5BAF0A95D5D}" type="sibTrans" cxnId="{62D7BCD3-8891-4C8F-B18D-D839EC177E59}">
      <dgm:prSet/>
      <dgm:spPr/>
      <dgm:t>
        <a:bodyPr/>
        <a:lstStyle/>
        <a:p>
          <a:endParaRPr lang="es-ES"/>
        </a:p>
      </dgm:t>
    </dgm:pt>
    <dgm:pt modelId="{40CC8099-E7D2-4053-9E6A-26091B71597A}" type="pres">
      <dgm:prSet presAssocID="{58D29C9A-DE86-4C97-ACA8-81D262E73998}" presName="Name0" presStyleCnt="0">
        <dgm:presLayoutVars>
          <dgm:dir/>
          <dgm:animLvl val="lvl"/>
          <dgm:resizeHandles val="exact"/>
        </dgm:presLayoutVars>
      </dgm:prSet>
      <dgm:spPr/>
    </dgm:pt>
    <dgm:pt modelId="{B8F6991A-9985-4F77-904E-4591B22706A9}" type="pres">
      <dgm:prSet presAssocID="{E995EFFE-EFAE-4F62-863C-7C4DBD79D56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E43F5D-A4F4-453B-BB0E-C63D66E8B0EB}" type="pres">
      <dgm:prSet presAssocID="{05A7821D-73CF-4096-B4C2-8D3DBC00254C}" presName="parTxOnlySpace" presStyleCnt="0"/>
      <dgm:spPr/>
    </dgm:pt>
    <dgm:pt modelId="{D14FB238-1B36-463C-8806-1B09CF66F6CC}" type="pres">
      <dgm:prSet presAssocID="{BAD277BE-97EC-4703-9DA5-F17064FC3C7D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2D7BCD3-8891-4C8F-B18D-D839EC177E59}" srcId="{58D29C9A-DE86-4C97-ACA8-81D262E73998}" destId="{BAD277BE-97EC-4703-9DA5-F17064FC3C7D}" srcOrd="1" destOrd="0" parTransId="{653A23C0-C884-4256-B955-C249B979FF50}" sibTransId="{EEDA534C-4D89-476B-B3C3-C5BAF0A95D5D}"/>
    <dgm:cxn modelId="{9E2F2465-4E56-413F-8E37-9806C63158D2}" type="presOf" srcId="{BAD277BE-97EC-4703-9DA5-F17064FC3C7D}" destId="{D14FB238-1B36-463C-8806-1B09CF66F6CC}" srcOrd="0" destOrd="0" presId="urn:microsoft.com/office/officeart/2005/8/layout/chevron1"/>
    <dgm:cxn modelId="{45991DCC-D19B-4F99-B241-3752D845E885}" type="presOf" srcId="{58D29C9A-DE86-4C97-ACA8-81D262E73998}" destId="{40CC8099-E7D2-4053-9E6A-26091B71597A}" srcOrd="0" destOrd="0" presId="urn:microsoft.com/office/officeart/2005/8/layout/chevron1"/>
    <dgm:cxn modelId="{21F53BB6-B50F-4BA2-9CB0-B04A5AC770A1}" type="presOf" srcId="{E995EFFE-EFAE-4F62-863C-7C4DBD79D562}" destId="{B8F6991A-9985-4F77-904E-4591B22706A9}" srcOrd="0" destOrd="0" presId="urn:microsoft.com/office/officeart/2005/8/layout/chevron1"/>
    <dgm:cxn modelId="{B5692B4F-FA0A-4C60-A482-D0FC68F6BF37}" srcId="{58D29C9A-DE86-4C97-ACA8-81D262E73998}" destId="{E995EFFE-EFAE-4F62-863C-7C4DBD79D562}" srcOrd="0" destOrd="0" parTransId="{89EBE973-9944-42D5-BAC5-96B907D2E410}" sibTransId="{05A7821D-73CF-4096-B4C2-8D3DBC00254C}"/>
    <dgm:cxn modelId="{06D5F081-CFCD-4C7E-AD6C-154A919A536F}" type="presParOf" srcId="{40CC8099-E7D2-4053-9E6A-26091B71597A}" destId="{B8F6991A-9985-4F77-904E-4591B22706A9}" srcOrd="0" destOrd="0" presId="urn:microsoft.com/office/officeart/2005/8/layout/chevron1"/>
    <dgm:cxn modelId="{BE1529D4-1E2C-4704-B3D2-958BEC1FA2B8}" type="presParOf" srcId="{40CC8099-E7D2-4053-9E6A-26091B71597A}" destId="{DEE43F5D-A4F4-453B-BB0E-C63D66E8B0EB}" srcOrd="1" destOrd="0" presId="urn:microsoft.com/office/officeart/2005/8/layout/chevron1"/>
    <dgm:cxn modelId="{091DEA19-4F1C-4FF3-84D0-61B725B4B79F}" type="presParOf" srcId="{40CC8099-E7D2-4053-9E6A-26091B71597A}" destId="{D14FB238-1B36-463C-8806-1B09CF66F6C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459FD5E-4062-4816-B2DD-876235032993}" type="doc">
      <dgm:prSet loTypeId="urn:microsoft.com/office/officeart/2005/8/layout/process1" loCatId="process" qsTypeId="urn:microsoft.com/office/officeart/2005/8/quickstyle/simple2" qsCatId="simple" csTypeId="urn:microsoft.com/office/officeart/2005/8/colors/accent1_1" csCatId="accent1" phldr="1"/>
      <dgm:spPr/>
    </dgm:pt>
    <dgm:pt modelId="{37B2EF15-DB39-4BDD-9DBB-A7F9CC5F6376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Information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gathering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95D587BD-9181-4B2F-93C9-07F1D419C9AF}" type="par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F91914D5-8C98-4BFB-8C4E-F282C7D7CAEF}" type="sib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EAD25B7E-4B09-46F9-B721-FD266490B52A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err="1" smtClean="0"/>
            <a:t>Automated</a:t>
          </a:r>
          <a:r>
            <a:rPr lang="es-ES" dirty="0" smtClean="0"/>
            <a:t> </a:t>
          </a:r>
          <a:r>
            <a:rPr lang="es-ES" dirty="0" err="1" smtClean="0"/>
            <a:t>testing</a:t>
          </a:r>
          <a:endParaRPr lang="es-ES" dirty="0"/>
        </a:p>
      </dgm:t>
    </dgm:pt>
    <dgm:pt modelId="{381F5958-E602-44EE-9F81-F0F2F9DFC556}" type="par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BCF8A5C3-7944-4A62-8DBD-A3D828AA1DAA}" type="sib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49D49AD4-996D-4387-8D14-C2658EF11592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Report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generation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15438928-4AF4-4CCD-BC2A-043FBC31162E}" type="par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9AFA62D5-6B01-4CA2-BF48-0D2245C7992B}" type="sib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A10B65AC-62EE-4C55-89DC-2C4ED5E7E1AD}" type="pres">
      <dgm:prSet presAssocID="{3459FD5E-4062-4816-B2DD-876235032993}" presName="Name0" presStyleCnt="0">
        <dgm:presLayoutVars>
          <dgm:dir/>
          <dgm:resizeHandles val="exact"/>
        </dgm:presLayoutVars>
      </dgm:prSet>
      <dgm:spPr/>
    </dgm:pt>
    <dgm:pt modelId="{31FFAF73-388F-4654-ADDC-A6C8270DDC2B}" type="pres">
      <dgm:prSet presAssocID="{37B2EF15-DB39-4BDD-9DBB-A7F9CC5F63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31EB8F-FE93-48F6-9B6F-C2CF971A4D4C}" type="pres">
      <dgm:prSet presAssocID="{F91914D5-8C98-4BFB-8C4E-F282C7D7CAEF}" presName="sibTrans" presStyleLbl="sibTrans2D1" presStyleIdx="0" presStyleCnt="2"/>
      <dgm:spPr/>
      <dgm:t>
        <a:bodyPr/>
        <a:lstStyle/>
        <a:p>
          <a:endParaRPr lang="es-ES"/>
        </a:p>
      </dgm:t>
    </dgm:pt>
    <dgm:pt modelId="{07CC2846-E8F6-4C19-83DE-6693D8CB6370}" type="pres">
      <dgm:prSet presAssocID="{F91914D5-8C98-4BFB-8C4E-F282C7D7CAEF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0C36C306-4A6D-4FA5-9280-F606E6F811FC}" type="pres">
      <dgm:prSet presAssocID="{EAD25B7E-4B09-46F9-B721-FD266490B5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C8B759-56F6-4D86-BE76-B94F303EB05C}" type="pres">
      <dgm:prSet presAssocID="{BCF8A5C3-7944-4A62-8DBD-A3D828AA1DAA}" presName="sibTrans" presStyleLbl="sibTrans2D1" presStyleIdx="1" presStyleCnt="2"/>
      <dgm:spPr/>
      <dgm:t>
        <a:bodyPr/>
        <a:lstStyle/>
        <a:p>
          <a:endParaRPr lang="es-ES"/>
        </a:p>
      </dgm:t>
    </dgm:pt>
    <dgm:pt modelId="{F2D01821-11B6-4164-AA55-BA4E08957124}" type="pres">
      <dgm:prSet presAssocID="{BCF8A5C3-7944-4A62-8DBD-A3D828AA1DAA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D39A4A7D-2985-4905-BFDE-26829E5FDE07}" type="pres">
      <dgm:prSet presAssocID="{49D49AD4-996D-4387-8D14-C2658EF1159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419EA49-9635-4765-93C8-FCA597E3560F}" type="presOf" srcId="{EAD25B7E-4B09-46F9-B721-FD266490B52A}" destId="{0C36C306-4A6D-4FA5-9280-F606E6F811FC}" srcOrd="0" destOrd="0" presId="urn:microsoft.com/office/officeart/2005/8/layout/process1"/>
    <dgm:cxn modelId="{8F5AF624-6C0D-4329-8C67-42AADE056213}" type="presOf" srcId="{37B2EF15-DB39-4BDD-9DBB-A7F9CC5F6376}" destId="{31FFAF73-388F-4654-ADDC-A6C8270DDC2B}" srcOrd="0" destOrd="0" presId="urn:microsoft.com/office/officeart/2005/8/layout/process1"/>
    <dgm:cxn modelId="{80FD4D57-55A9-46BF-A00A-8A1A61603F3D}" type="presOf" srcId="{BCF8A5C3-7944-4A62-8DBD-A3D828AA1DAA}" destId="{1EC8B759-56F6-4D86-BE76-B94F303EB05C}" srcOrd="0" destOrd="0" presId="urn:microsoft.com/office/officeart/2005/8/layout/process1"/>
    <dgm:cxn modelId="{C83561F2-D7A9-4C3A-A828-9EDBF9EA62D0}" type="presOf" srcId="{49D49AD4-996D-4387-8D14-C2658EF11592}" destId="{D39A4A7D-2985-4905-BFDE-26829E5FDE07}" srcOrd="0" destOrd="0" presId="urn:microsoft.com/office/officeart/2005/8/layout/process1"/>
    <dgm:cxn modelId="{13FE3611-C1AB-4CDB-B43C-0866CB066734}" type="presOf" srcId="{F91914D5-8C98-4BFB-8C4E-F282C7D7CAEF}" destId="{A531EB8F-FE93-48F6-9B6F-C2CF971A4D4C}" srcOrd="0" destOrd="0" presId="urn:microsoft.com/office/officeart/2005/8/layout/process1"/>
    <dgm:cxn modelId="{6E80B253-61C8-4949-9EF2-774141D149D9}" type="presOf" srcId="{3459FD5E-4062-4816-B2DD-876235032993}" destId="{A10B65AC-62EE-4C55-89DC-2C4ED5E7E1AD}" srcOrd="0" destOrd="0" presId="urn:microsoft.com/office/officeart/2005/8/layout/process1"/>
    <dgm:cxn modelId="{EF797904-9509-43FB-B2B3-8E0F64763ED1}" srcId="{3459FD5E-4062-4816-B2DD-876235032993}" destId="{37B2EF15-DB39-4BDD-9DBB-A7F9CC5F6376}" srcOrd="0" destOrd="0" parTransId="{95D587BD-9181-4B2F-93C9-07F1D419C9AF}" sibTransId="{F91914D5-8C98-4BFB-8C4E-F282C7D7CAEF}"/>
    <dgm:cxn modelId="{5AD0BD50-A4A6-47AE-AFDF-17897796E41C}" type="presOf" srcId="{F91914D5-8C98-4BFB-8C4E-F282C7D7CAEF}" destId="{07CC2846-E8F6-4C19-83DE-6693D8CB6370}" srcOrd="1" destOrd="0" presId="urn:microsoft.com/office/officeart/2005/8/layout/process1"/>
    <dgm:cxn modelId="{E667D0AF-A588-4A35-BCD6-4E747BDC6755}" srcId="{3459FD5E-4062-4816-B2DD-876235032993}" destId="{49D49AD4-996D-4387-8D14-C2658EF11592}" srcOrd="2" destOrd="0" parTransId="{15438928-4AF4-4CCD-BC2A-043FBC31162E}" sibTransId="{9AFA62D5-6B01-4CA2-BF48-0D2245C7992B}"/>
    <dgm:cxn modelId="{8563B7EB-1E11-4CA5-BBC3-307626973ACF}" srcId="{3459FD5E-4062-4816-B2DD-876235032993}" destId="{EAD25B7E-4B09-46F9-B721-FD266490B52A}" srcOrd="1" destOrd="0" parTransId="{381F5958-E602-44EE-9F81-F0F2F9DFC556}" sibTransId="{BCF8A5C3-7944-4A62-8DBD-A3D828AA1DAA}"/>
    <dgm:cxn modelId="{A2AE4C5E-20B0-4EA9-9CCF-51DEE7C712E5}" type="presOf" srcId="{BCF8A5C3-7944-4A62-8DBD-A3D828AA1DAA}" destId="{F2D01821-11B6-4164-AA55-BA4E08957124}" srcOrd="1" destOrd="0" presId="urn:microsoft.com/office/officeart/2005/8/layout/process1"/>
    <dgm:cxn modelId="{3FB84538-4E49-4F47-8085-2BFC97788DC6}" type="presParOf" srcId="{A10B65AC-62EE-4C55-89DC-2C4ED5E7E1AD}" destId="{31FFAF73-388F-4654-ADDC-A6C8270DDC2B}" srcOrd="0" destOrd="0" presId="urn:microsoft.com/office/officeart/2005/8/layout/process1"/>
    <dgm:cxn modelId="{B3A28B57-8AAE-401A-8067-B20017386FDA}" type="presParOf" srcId="{A10B65AC-62EE-4C55-89DC-2C4ED5E7E1AD}" destId="{A531EB8F-FE93-48F6-9B6F-C2CF971A4D4C}" srcOrd="1" destOrd="0" presId="urn:microsoft.com/office/officeart/2005/8/layout/process1"/>
    <dgm:cxn modelId="{CD5E7BFA-B04C-4602-AE7A-15A69C6C05F4}" type="presParOf" srcId="{A531EB8F-FE93-48F6-9B6F-C2CF971A4D4C}" destId="{07CC2846-E8F6-4C19-83DE-6693D8CB6370}" srcOrd="0" destOrd="0" presId="urn:microsoft.com/office/officeart/2005/8/layout/process1"/>
    <dgm:cxn modelId="{C3EA6758-9B8F-4797-954C-F026EA22FA18}" type="presParOf" srcId="{A10B65AC-62EE-4C55-89DC-2C4ED5E7E1AD}" destId="{0C36C306-4A6D-4FA5-9280-F606E6F811FC}" srcOrd="2" destOrd="0" presId="urn:microsoft.com/office/officeart/2005/8/layout/process1"/>
    <dgm:cxn modelId="{93C7BAA8-246D-4157-94DF-C69DB618FBEB}" type="presParOf" srcId="{A10B65AC-62EE-4C55-89DC-2C4ED5E7E1AD}" destId="{1EC8B759-56F6-4D86-BE76-B94F303EB05C}" srcOrd="3" destOrd="0" presId="urn:microsoft.com/office/officeart/2005/8/layout/process1"/>
    <dgm:cxn modelId="{28687F0E-FA8D-4C47-95D9-FA851C2F730A}" type="presParOf" srcId="{1EC8B759-56F6-4D86-BE76-B94F303EB05C}" destId="{F2D01821-11B6-4164-AA55-BA4E08957124}" srcOrd="0" destOrd="0" presId="urn:microsoft.com/office/officeart/2005/8/layout/process1"/>
    <dgm:cxn modelId="{9952A882-107C-4F0C-898D-8CC1AA01C649}" type="presParOf" srcId="{A10B65AC-62EE-4C55-89DC-2C4ED5E7E1AD}" destId="{D39A4A7D-2985-4905-BFDE-26829E5FDE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8D29C9A-DE86-4C97-ACA8-81D262E73998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E995EFFE-EFAE-4F62-863C-7C4DBD79D562}">
      <dgm:prSet phldrT="[Texto]"/>
      <dgm:spPr/>
      <dgm:t>
        <a:bodyPr/>
        <a:lstStyle/>
        <a:p>
          <a:r>
            <a:rPr lang="es-ES" dirty="0" smtClean="0">
              <a:solidFill>
                <a:schemeClr val="bg1">
                  <a:lumMod val="50000"/>
                </a:schemeClr>
              </a:solidFill>
            </a:rPr>
            <a:t>Spider + </a:t>
          </a:r>
          <a:r>
            <a:rPr lang="es-ES" dirty="0" err="1" smtClean="0">
              <a:solidFill>
                <a:schemeClr val="bg1">
                  <a:lumMod val="50000"/>
                </a:schemeClr>
              </a:solidFill>
            </a:rPr>
            <a:t>Passive</a:t>
          </a:r>
          <a:r>
            <a:rPr lang="es-ES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dirty="0">
            <a:solidFill>
              <a:schemeClr val="bg1">
                <a:lumMod val="50000"/>
              </a:schemeClr>
            </a:solidFill>
          </a:endParaRPr>
        </a:p>
      </dgm:t>
    </dgm:pt>
    <dgm:pt modelId="{89EBE973-9944-42D5-BAC5-96B907D2E410}" type="parTrans" cxnId="{B5692B4F-FA0A-4C60-A482-D0FC68F6BF37}">
      <dgm:prSet/>
      <dgm:spPr/>
      <dgm:t>
        <a:bodyPr/>
        <a:lstStyle/>
        <a:p>
          <a:endParaRPr lang="es-ES"/>
        </a:p>
      </dgm:t>
    </dgm:pt>
    <dgm:pt modelId="{05A7821D-73CF-4096-B4C2-8D3DBC00254C}" type="sibTrans" cxnId="{B5692B4F-FA0A-4C60-A482-D0FC68F6BF37}">
      <dgm:prSet/>
      <dgm:spPr/>
      <dgm:t>
        <a:bodyPr/>
        <a:lstStyle/>
        <a:p>
          <a:endParaRPr lang="es-ES"/>
        </a:p>
      </dgm:t>
    </dgm:pt>
    <dgm:pt modelId="{BAD277BE-97EC-4703-9DA5-F17064FC3C7D}">
      <dgm:prSet phldrT="[Texto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/>
            <a:t>Active </a:t>
          </a:r>
          <a:r>
            <a:rPr lang="es-ES" dirty="0" err="1" smtClean="0"/>
            <a:t>scan</a:t>
          </a:r>
          <a:endParaRPr lang="es-ES" dirty="0"/>
        </a:p>
      </dgm:t>
    </dgm:pt>
    <dgm:pt modelId="{653A23C0-C884-4256-B955-C249B979FF50}" type="parTrans" cxnId="{62D7BCD3-8891-4C8F-B18D-D839EC177E59}">
      <dgm:prSet/>
      <dgm:spPr/>
      <dgm:t>
        <a:bodyPr/>
        <a:lstStyle/>
        <a:p>
          <a:endParaRPr lang="es-ES"/>
        </a:p>
      </dgm:t>
    </dgm:pt>
    <dgm:pt modelId="{EEDA534C-4D89-476B-B3C3-C5BAF0A95D5D}" type="sibTrans" cxnId="{62D7BCD3-8891-4C8F-B18D-D839EC177E59}">
      <dgm:prSet/>
      <dgm:spPr/>
      <dgm:t>
        <a:bodyPr/>
        <a:lstStyle/>
        <a:p>
          <a:endParaRPr lang="es-ES"/>
        </a:p>
      </dgm:t>
    </dgm:pt>
    <dgm:pt modelId="{40CC8099-E7D2-4053-9E6A-26091B71597A}" type="pres">
      <dgm:prSet presAssocID="{58D29C9A-DE86-4C97-ACA8-81D262E73998}" presName="Name0" presStyleCnt="0">
        <dgm:presLayoutVars>
          <dgm:dir/>
          <dgm:animLvl val="lvl"/>
          <dgm:resizeHandles val="exact"/>
        </dgm:presLayoutVars>
      </dgm:prSet>
      <dgm:spPr/>
    </dgm:pt>
    <dgm:pt modelId="{B8F6991A-9985-4F77-904E-4591B22706A9}" type="pres">
      <dgm:prSet presAssocID="{E995EFFE-EFAE-4F62-863C-7C4DBD79D56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E43F5D-A4F4-453B-BB0E-C63D66E8B0EB}" type="pres">
      <dgm:prSet presAssocID="{05A7821D-73CF-4096-B4C2-8D3DBC00254C}" presName="parTxOnlySpace" presStyleCnt="0"/>
      <dgm:spPr/>
    </dgm:pt>
    <dgm:pt modelId="{D14FB238-1B36-463C-8806-1B09CF66F6CC}" type="pres">
      <dgm:prSet presAssocID="{BAD277BE-97EC-4703-9DA5-F17064FC3C7D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2D7BCD3-8891-4C8F-B18D-D839EC177E59}" srcId="{58D29C9A-DE86-4C97-ACA8-81D262E73998}" destId="{BAD277BE-97EC-4703-9DA5-F17064FC3C7D}" srcOrd="1" destOrd="0" parTransId="{653A23C0-C884-4256-B955-C249B979FF50}" sibTransId="{EEDA534C-4D89-476B-B3C3-C5BAF0A95D5D}"/>
    <dgm:cxn modelId="{8B376203-314D-4CBB-A143-0DF406C30C53}" type="presOf" srcId="{BAD277BE-97EC-4703-9DA5-F17064FC3C7D}" destId="{D14FB238-1B36-463C-8806-1B09CF66F6CC}" srcOrd="0" destOrd="0" presId="urn:microsoft.com/office/officeart/2005/8/layout/chevron1"/>
    <dgm:cxn modelId="{376EE3F8-B2C3-4C6C-B866-AAD36FAE1ACC}" type="presOf" srcId="{E995EFFE-EFAE-4F62-863C-7C4DBD79D562}" destId="{B8F6991A-9985-4F77-904E-4591B22706A9}" srcOrd="0" destOrd="0" presId="urn:microsoft.com/office/officeart/2005/8/layout/chevron1"/>
    <dgm:cxn modelId="{BF641424-B376-4633-A48B-D6F6E923F5B4}" type="presOf" srcId="{58D29C9A-DE86-4C97-ACA8-81D262E73998}" destId="{40CC8099-E7D2-4053-9E6A-26091B71597A}" srcOrd="0" destOrd="0" presId="urn:microsoft.com/office/officeart/2005/8/layout/chevron1"/>
    <dgm:cxn modelId="{B5692B4F-FA0A-4C60-A482-D0FC68F6BF37}" srcId="{58D29C9A-DE86-4C97-ACA8-81D262E73998}" destId="{E995EFFE-EFAE-4F62-863C-7C4DBD79D562}" srcOrd="0" destOrd="0" parTransId="{89EBE973-9944-42D5-BAC5-96B907D2E410}" sibTransId="{05A7821D-73CF-4096-B4C2-8D3DBC00254C}"/>
    <dgm:cxn modelId="{DA6357A4-D7D1-43B2-80DF-FD98EA960E2D}" type="presParOf" srcId="{40CC8099-E7D2-4053-9E6A-26091B71597A}" destId="{B8F6991A-9985-4F77-904E-4591B22706A9}" srcOrd="0" destOrd="0" presId="urn:microsoft.com/office/officeart/2005/8/layout/chevron1"/>
    <dgm:cxn modelId="{0B016660-C947-41B4-AEF4-6B090E010959}" type="presParOf" srcId="{40CC8099-E7D2-4053-9E6A-26091B71597A}" destId="{DEE43F5D-A4F4-453B-BB0E-C63D66E8B0EB}" srcOrd="1" destOrd="0" presId="urn:microsoft.com/office/officeart/2005/8/layout/chevron1"/>
    <dgm:cxn modelId="{C7B6F3A7-F0CA-4F24-AA6A-FC3E59CC08EF}" type="presParOf" srcId="{40CC8099-E7D2-4053-9E6A-26091B71597A}" destId="{D14FB238-1B36-463C-8806-1B09CF66F6C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459FD5E-4062-4816-B2DD-876235032993}" type="doc">
      <dgm:prSet loTypeId="urn:microsoft.com/office/officeart/2005/8/layout/process1" loCatId="process" qsTypeId="urn:microsoft.com/office/officeart/2005/8/quickstyle/simple2" qsCatId="simple" csTypeId="urn:microsoft.com/office/officeart/2005/8/colors/accent1_1" csCatId="accent1" phldr="1"/>
      <dgm:spPr/>
    </dgm:pt>
    <dgm:pt modelId="{37B2EF15-DB39-4BDD-9DBB-A7F9CC5F6376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Information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gathering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95D587BD-9181-4B2F-93C9-07F1D419C9AF}" type="par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F91914D5-8C98-4BFB-8C4E-F282C7D7CAEF}" type="sib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EAD25B7E-4B09-46F9-B721-FD266490B52A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Automated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testing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381F5958-E602-44EE-9F81-F0F2F9DFC556}" type="par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BCF8A5C3-7944-4A62-8DBD-A3D828AA1DAA}" type="sib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49D49AD4-996D-4387-8D14-C2658EF11592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err="1" smtClean="0">
              <a:solidFill>
                <a:schemeClr val="tx1"/>
              </a:solidFill>
            </a:rPr>
            <a:t>Report</a:t>
          </a:r>
          <a:r>
            <a:rPr lang="es-ES" dirty="0" smtClean="0">
              <a:solidFill>
                <a:schemeClr val="tx1"/>
              </a:solidFill>
            </a:rPr>
            <a:t> </a:t>
          </a:r>
          <a:r>
            <a:rPr lang="es-ES" dirty="0" err="1" smtClean="0">
              <a:solidFill>
                <a:schemeClr val="tx1"/>
              </a:solidFill>
            </a:rPr>
            <a:t>generation</a:t>
          </a:r>
          <a:endParaRPr lang="es-ES" dirty="0">
            <a:solidFill>
              <a:schemeClr val="tx1"/>
            </a:solidFill>
          </a:endParaRPr>
        </a:p>
      </dgm:t>
    </dgm:pt>
    <dgm:pt modelId="{15438928-4AF4-4CCD-BC2A-043FBC31162E}" type="par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9AFA62D5-6B01-4CA2-BF48-0D2245C7992B}" type="sib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A10B65AC-62EE-4C55-89DC-2C4ED5E7E1AD}" type="pres">
      <dgm:prSet presAssocID="{3459FD5E-4062-4816-B2DD-876235032993}" presName="Name0" presStyleCnt="0">
        <dgm:presLayoutVars>
          <dgm:dir/>
          <dgm:resizeHandles val="exact"/>
        </dgm:presLayoutVars>
      </dgm:prSet>
      <dgm:spPr/>
    </dgm:pt>
    <dgm:pt modelId="{31FFAF73-388F-4654-ADDC-A6C8270DDC2B}" type="pres">
      <dgm:prSet presAssocID="{37B2EF15-DB39-4BDD-9DBB-A7F9CC5F63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31EB8F-FE93-48F6-9B6F-C2CF971A4D4C}" type="pres">
      <dgm:prSet presAssocID="{F91914D5-8C98-4BFB-8C4E-F282C7D7CAEF}" presName="sibTrans" presStyleLbl="sibTrans2D1" presStyleIdx="0" presStyleCnt="2"/>
      <dgm:spPr/>
      <dgm:t>
        <a:bodyPr/>
        <a:lstStyle/>
        <a:p>
          <a:endParaRPr lang="es-ES"/>
        </a:p>
      </dgm:t>
    </dgm:pt>
    <dgm:pt modelId="{07CC2846-E8F6-4C19-83DE-6693D8CB6370}" type="pres">
      <dgm:prSet presAssocID="{F91914D5-8C98-4BFB-8C4E-F282C7D7CAEF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0C36C306-4A6D-4FA5-9280-F606E6F811FC}" type="pres">
      <dgm:prSet presAssocID="{EAD25B7E-4B09-46F9-B721-FD266490B5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C8B759-56F6-4D86-BE76-B94F303EB05C}" type="pres">
      <dgm:prSet presAssocID="{BCF8A5C3-7944-4A62-8DBD-A3D828AA1DAA}" presName="sibTrans" presStyleLbl="sibTrans2D1" presStyleIdx="1" presStyleCnt="2"/>
      <dgm:spPr/>
      <dgm:t>
        <a:bodyPr/>
        <a:lstStyle/>
        <a:p>
          <a:endParaRPr lang="es-ES"/>
        </a:p>
      </dgm:t>
    </dgm:pt>
    <dgm:pt modelId="{F2D01821-11B6-4164-AA55-BA4E08957124}" type="pres">
      <dgm:prSet presAssocID="{BCF8A5C3-7944-4A62-8DBD-A3D828AA1DAA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D39A4A7D-2985-4905-BFDE-26829E5FDE07}" type="pres">
      <dgm:prSet presAssocID="{49D49AD4-996D-4387-8D14-C2658EF1159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22FDF99-58CF-494E-8E2D-FFC598256447}" type="presOf" srcId="{BCF8A5C3-7944-4A62-8DBD-A3D828AA1DAA}" destId="{1EC8B759-56F6-4D86-BE76-B94F303EB05C}" srcOrd="0" destOrd="0" presId="urn:microsoft.com/office/officeart/2005/8/layout/process1"/>
    <dgm:cxn modelId="{F8BD7A98-558E-4A46-880A-AA79A8494648}" type="presOf" srcId="{BCF8A5C3-7944-4A62-8DBD-A3D828AA1DAA}" destId="{F2D01821-11B6-4164-AA55-BA4E08957124}" srcOrd="1" destOrd="0" presId="urn:microsoft.com/office/officeart/2005/8/layout/process1"/>
    <dgm:cxn modelId="{760D5978-A5A0-48CD-9CDA-F69A7571C782}" type="presOf" srcId="{EAD25B7E-4B09-46F9-B721-FD266490B52A}" destId="{0C36C306-4A6D-4FA5-9280-F606E6F811FC}" srcOrd="0" destOrd="0" presId="urn:microsoft.com/office/officeart/2005/8/layout/process1"/>
    <dgm:cxn modelId="{AFEC3010-1860-4A01-8800-C7880AB735CA}" type="presOf" srcId="{3459FD5E-4062-4816-B2DD-876235032993}" destId="{A10B65AC-62EE-4C55-89DC-2C4ED5E7E1AD}" srcOrd="0" destOrd="0" presId="urn:microsoft.com/office/officeart/2005/8/layout/process1"/>
    <dgm:cxn modelId="{EF797904-9509-43FB-B2B3-8E0F64763ED1}" srcId="{3459FD5E-4062-4816-B2DD-876235032993}" destId="{37B2EF15-DB39-4BDD-9DBB-A7F9CC5F6376}" srcOrd="0" destOrd="0" parTransId="{95D587BD-9181-4B2F-93C9-07F1D419C9AF}" sibTransId="{F91914D5-8C98-4BFB-8C4E-F282C7D7CAEF}"/>
    <dgm:cxn modelId="{E667D0AF-A588-4A35-BCD6-4E747BDC6755}" srcId="{3459FD5E-4062-4816-B2DD-876235032993}" destId="{49D49AD4-996D-4387-8D14-C2658EF11592}" srcOrd="2" destOrd="0" parTransId="{15438928-4AF4-4CCD-BC2A-043FBC31162E}" sibTransId="{9AFA62D5-6B01-4CA2-BF48-0D2245C7992B}"/>
    <dgm:cxn modelId="{8563B7EB-1E11-4CA5-BBC3-307626973ACF}" srcId="{3459FD5E-4062-4816-B2DD-876235032993}" destId="{EAD25B7E-4B09-46F9-B721-FD266490B52A}" srcOrd="1" destOrd="0" parTransId="{381F5958-E602-44EE-9F81-F0F2F9DFC556}" sibTransId="{BCF8A5C3-7944-4A62-8DBD-A3D828AA1DAA}"/>
    <dgm:cxn modelId="{55465819-324F-498F-A57E-DC657EB26C84}" type="presOf" srcId="{F91914D5-8C98-4BFB-8C4E-F282C7D7CAEF}" destId="{07CC2846-E8F6-4C19-83DE-6693D8CB6370}" srcOrd="1" destOrd="0" presId="urn:microsoft.com/office/officeart/2005/8/layout/process1"/>
    <dgm:cxn modelId="{FD39C4E8-0AE8-4DB6-B2F7-57AB0B32E251}" type="presOf" srcId="{37B2EF15-DB39-4BDD-9DBB-A7F9CC5F6376}" destId="{31FFAF73-388F-4654-ADDC-A6C8270DDC2B}" srcOrd="0" destOrd="0" presId="urn:microsoft.com/office/officeart/2005/8/layout/process1"/>
    <dgm:cxn modelId="{30A67D97-3C5D-41FE-8855-B4F550014890}" type="presOf" srcId="{49D49AD4-996D-4387-8D14-C2658EF11592}" destId="{D39A4A7D-2985-4905-BFDE-26829E5FDE07}" srcOrd="0" destOrd="0" presId="urn:microsoft.com/office/officeart/2005/8/layout/process1"/>
    <dgm:cxn modelId="{F1D48C3C-B68D-48D3-A3C9-0CC0E3639B65}" type="presOf" srcId="{F91914D5-8C98-4BFB-8C4E-F282C7D7CAEF}" destId="{A531EB8F-FE93-48F6-9B6F-C2CF971A4D4C}" srcOrd="0" destOrd="0" presId="urn:microsoft.com/office/officeart/2005/8/layout/process1"/>
    <dgm:cxn modelId="{B74931B6-2417-44D4-ABBE-0FF393D14B41}" type="presParOf" srcId="{A10B65AC-62EE-4C55-89DC-2C4ED5E7E1AD}" destId="{31FFAF73-388F-4654-ADDC-A6C8270DDC2B}" srcOrd="0" destOrd="0" presId="urn:microsoft.com/office/officeart/2005/8/layout/process1"/>
    <dgm:cxn modelId="{92E7CDFE-3AAE-4613-8BF1-403EAF571A57}" type="presParOf" srcId="{A10B65AC-62EE-4C55-89DC-2C4ED5E7E1AD}" destId="{A531EB8F-FE93-48F6-9B6F-C2CF971A4D4C}" srcOrd="1" destOrd="0" presId="urn:microsoft.com/office/officeart/2005/8/layout/process1"/>
    <dgm:cxn modelId="{F826C53D-7706-4357-A15C-337CFE1F6C4D}" type="presParOf" srcId="{A531EB8F-FE93-48F6-9B6F-C2CF971A4D4C}" destId="{07CC2846-E8F6-4C19-83DE-6693D8CB6370}" srcOrd="0" destOrd="0" presId="urn:microsoft.com/office/officeart/2005/8/layout/process1"/>
    <dgm:cxn modelId="{735AF7CA-CE26-4C11-95B2-541DDD54A77D}" type="presParOf" srcId="{A10B65AC-62EE-4C55-89DC-2C4ED5E7E1AD}" destId="{0C36C306-4A6D-4FA5-9280-F606E6F811FC}" srcOrd="2" destOrd="0" presId="urn:microsoft.com/office/officeart/2005/8/layout/process1"/>
    <dgm:cxn modelId="{41E1BD56-EF0F-46AD-AF44-60B51A6CE786}" type="presParOf" srcId="{A10B65AC-62EE-4C55-89DC-2C4ED5E7E1AD}" destId="{1EC8B759-56F6-4D86-BE76-B94F303EB05C}" srcOrd="3" destOrd="0" presId="urn:microsoft.com/office/officeart/2005/8/layout/process1"/>
    <dgm:cxn modelId="{7ABE3B41-1CF6-40E8-BFFA-098B32C2E733}" type="presParOf" srcId="{1EC8B759-56F6-4D86-BE76-B94F303EB05C}" destId="{F2D01821-11B6-4164-AA55-BA4E08957124}" srcOrd="0" destOrd="0" presId="urn:microsoft.com/office/officeart/2005/8/layout/process1"/>
    <dgm:cxn modelId="{2265CFE8-02AF-4206-958A-8D2E36BA9ACF}" type="presParOf" srcId="{A10B65AC-62EE-4C55-89DC-2C4ED5E7E1AD}" destId="{D39A4A7D-2985-4905-BFDE-26829E5FDE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59FD5E-4062-4816-B2DD-876235032993}" type="doc">
      <dgm:prSet loTypeId="urn:microsoft.com/office/officeart/2005/8/layout/process1" loCatId="process" qsTypeId="urn:microsoft.com/office/officeart/2005/8/quickstyle/simple2" qsCatId="simple" csTypeId="urn:microsoft.com/office/officeart/2005/8/colors/accent1_1" csCatId="accent1" phldr="1"/>
      <dgm:spPr/>
    </dgm:pt>
    <dgm:pt modelId="{37B2EF15-DB39-4BDD-9DBB-A7F9CC5F6376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 smtClean="0">
              <a:solidFill>
                <a:schemeClr val="tx1"/>
              </a:solidFill>
            </a:rPr>
            <a:t>Information</a:t>
          </a:r>
          <a:r>
            <a:rPr lang="es-ES" dirty="0" smtClean="0">
              <a:solidFill>
                <a:schemeClr val="tx1"/>
              </a:solidFill>
            </a:rPr>
            <a:t> </a:t>
          </a:r>
          <a:r>
            <a:rPr lang="en-US" noProof="0" dirty="0" smtClean="0">
              <a:solidFill>
                <a:schemeClr val="tx1"/>
              </a:solidFill>
            </a:rPr>
            <a:t>gathering</a:t>
          </a:r>
          <a:endParaRPr lang="en-US" noProof="0" dirty="0">
            <a:solidFill>
              <a:schemeClr val="tx1"/>
            </a:solidFill>
          </a:endParaRPr>
        </a:p>
      </dgm:t>
    </dgm:pt>
    <dgm:pt modelId="{95D587BD-9181-4B2F-93C9-07F1D419C9AF}" type="par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F91914D5-8C98-4BFB-8C4E-F282C7D7CAEF}" type="sib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EAD25B7E-4B09-46F9-B721-FD266490B52A}">
      <dgm:prSet phldrT="[Texto]"/>
      <dgm:spPr/>
      <dgm:t>
        <a:bodyPr/>
        <a:lstStyle/>
        <a:p>
          <a:r>
            <a:rPr lang="en-US" noProof="0" dirty="0" smtClean="0">
              <a:solidFill>
                <a:schemeClr val="bg1">
                  <a:lumMod val="75000"/>
                </a:schemeClr>
              </a:solidFill>
            </a:rPr>
            <a:t>Automated testing</a:t>
          </a:r>
          <a:endParaRPr lang="en-US" noProof="0" dirty="0">
            <a:solidFill>
              <a:schemeClr val="bg1">
                <a:lumMod val="75000"/>
              </a:schemeClr>
            </a:solidFill>
          </a:endParaRPr>
        </a:p>
      </dgm:t>
    </dgm:pt>
    <dgm:pt modelId="{381F5958-E602-44EE-9F81-F0F2F9DFC556}" type="par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BCF8A5C3-7944-4A62-8DBD-A3D828AA1DAA}" type="sib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49D49AD4-996D-4387-8D14-C2658EF11592}">
      <dgm:prSet phldrT="[Texto]"/>
      <dgm:spPr/>
      <dgm:t>
        <a:bodyPr/>
        <a:lstStyle/>
        <a:p>
          <a:r>
            <a:rPr lang="en-US" noProof="0" dirty="0" smtClean="0">
              <a:solidFill>
                <a:schemeClr val="bg1">
                  <a:lumMod val="75000"/>
                </a:schemeClr>
              </a:solidFill>
            </a:rPr>
            <a:t>Report generation</a:t>
          </a:r>
          <a:endParaRPr lang="en-US" noProof="0" dirty="0">
            <a:solidFill>
              <a:schemeClr val="bg1">
                <a:lumMod val="75000"/>
              </a:schemeClr>
            </a:solidFill>
          </a:endParaRPr>
        </a:p>
      </dgm:t>
    </dgm:pt>
    <dgm:pt modelId="{15438928-4AF4-4CCD-BC2A-043FBC31162E}" type="par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9AFA62D5-6B01-4CA2-BF48-0D2245C7992B}" type="sib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A10B65AC-62EE-4C55-89DC-2C4ED5E7E1AD}" type="pres">
      <dgm:prSet presAssocID="{3459FD5E-4062-4816-B2DD-876235032993}" presName="Name0" presStyleCnt="0">
        <dgm:presLayoutVars>
          <dgm:dir/>
          <dgm:resizeHandles val="exact"/>
        </dgm:presLayoutVars>
      </dgm:prSet>
      <dgm:spPr/>
    </dgm:pt>
    <dgm:pt modelId="{31FFAF73-388F-4654-ADDC-A6C8270DDC2B}" type="pres">
      <dgm:prSet presAssocID="{37B2EF15-DB39-4BDD-9DBB-A7F9CC5F63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31EB8F-FE93-48F6-9B6F-C2CF971A4D4C}" type="pres">
      <dgm:prSet presAssocID="{F91914D5-8C98-4BFB-8C4E-F282C7D7CAEF}" presName="sibTrans" presStyleLbl="sibTrans2D1" presStyleIdx="0" presStyleCnt="2"/>
      <dgm:spPr/>
      <dgm:t>
        <a:bodyPr/>
        <a:lstStyle/>
        <a:p>
          <a:endParaRPr lang="es-ES"/>
        </a:p>
      </dgm:t>
    </dgm:pt>
    <dgm:pt modelId="{07CC2846-E8F6-4C19-83DE-6693D8CB6370}" type="pres">
      <dgm:prSet presAssocID="{F91914D5-8C98-4BFB-8C4E-F282C7D7CAEF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0C36C306-4A6D-4FA5-9280-F606E6F811FC}" type="pres">
      <dgm:prSet presAssocID="{EAD25B7E-4B09-46F9-B721-FD266490B5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C8B759-56F6-4D86-BE76-B94F303EB05C}" type="pres">
      <dgm:prSet presAssocID="{BCF8A5C3-7944-4A62-8DBD-A3D828AA1DAA}" presName="sibTrans" presStyleLbl="sibTrans2D1" presStyleIdx="1" presStyleCnt="2"/>
      <dgm:spPr/>
      <dgm:t>
        <a:bodyPr/>
        <a:lstStyle/>
        <a:p>
          <a:endParaRPr lang="es-ES"/>
        </a:p>
      </dgm:t>
    </dgm:pt>
    <dgm:pt modelId="{F2D01821-11B6-4164-AA55-BA4E08957124}" type="pres">
      <dgm:prSet presAssocID="{BCF8A5C3-7944-4A62-8DBD-A3D828AA1DAA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D39A4A7D-2985-4905-BFDE-26829E5FDE07}" type="pres">
      <dgm:prSet presAssocID="{49D49AD4-996D-4387-8D14-C2658EF1159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26675DD-F727-4347-9050-472DEA9F9046}" type="presOf" srcId="{F91914D5-8C98-4BFB-8C4E-F282C7D7CAEF}" destId="{07CC2846-E8F6-4C19-83DE-6693D8CB6370}" srcOrd="1" destOrd="0" presId="urn:microsoft.com/office/officeart/2005/8/layout/process1"/>
    <dgm:cxn modelId="{B202090B-6EE0-4BB9-9934-D47326ECB16C}" type="presOf" srcId="{49D49AD4-996D-4387-8D14-C2658EF11592}" destId="{D39A4A7D-2985-4905-BFDE-26829E5FDE07}" srcOrd="0" destOrd="0" presId="urn:microsoft.com/office/officeart/2005/8/layout/process1"/>
    <dgm:cxn modelId="{EF797904-9509-43FB-B2B3-8E0F64763ED1}" srcId="{3459FD5E-4062-4816-B2DD-876235032993}" destId="{37B2EF15-DB39-4BDD-9DBB-A7F9CC5F6376}" srcOrd="0" destOrd="0" parTransId="{95D587BD-9181-4B2F-93C9-07F1D419C9AF}" sibTransId="{F91914D5-8C98-4BFB-8C4E-F282C7D7CAEF}"/>
    <dgm:cxn modelId="{9F275535-36A4-49DB-88DF-70A27A0CA11A}" type="presOf" srcId="{F91914D5-8C98-4BFB-8C4E-F282C7D7CAEF}" destId="{A531EB8F-FE93-48F6-9B6F-C2CF971A4D4C}" srcOrd="0" destOrd="0" presId="urn:microsoft.com/office/officeart/2005/8/layout/process1"/>
    <dgm:cxn modelId="{E667D0AF-A588-4A35-BCD6-4E747BDC6755}" srcId="{3459FD5E-4062-4816-B2DD-876235032993}" destId="{49D49AD4-996D-4387-8D14-C2658EF11592}" srcOrd="2" destOrd="0" parTransId="{15438928-4AF4-4CCD-BC2A-043FBC31162E}" sibTransId="{9AFA62D5-6B01-4CA2-BF48-0D2245C7992B}"/>
    <dgm:cxn modelId="{9C46B1ED-ED21-4710-9007-E80FE3A45DA2}" type="presOf" srcId="{EAD25B7E-4B09-46F9-B721-FD266490B52A}" destId="{0C36C306-4A6D-4FA5-9280-F606E6F811FC}" srcOrd="0" destOrd="0" presId="urn:microsoft.com/office/officeart/2005/8/layout/process1"/>
    <dgm:cxn modelId="{8563B7EB-1E11-4CA5-BBC3-307626973ACF}" srcId="{3459FD5E-4062-4816-B2DD-876235032993}" destId="{EAD25B7E-4B09-46F9-B721-FD266490B52A}" srcOrd="1" destOrd="0" parTransId="{381F5958-E602-44EE-9F81-F0F2F9DFC556}" sibTransId="{BCF8A5C3-7944-4A62-8DBD-A3D828AA1DAA}"/>
    <dgm:cxn modelId="{3A90C6C5-7A36-4D6B-8EE1-2A1F09204CF6}" type="presOf" srcId="{BCF8A5C3-7944-4A62-8DBD-A3D828AA1DAA}" destId="{F2D01821-11B6-4164-AA55-BA4E08957124}" srcOrd="1" destOrd="0" presId="urn:microsoft.com/office/officeart/2005/8/layout/process1"/>
    <dgm:cxn modelId="{23D303B7-C099-4A9E-A34C-BD918C6330B9}" type="presOf" srcId="{3459FD5E-4062-4816-B2DD-876235032993}" destId="{A10B65AC-62EE-4C55-89DC-2C4ED5E7E1AD}" srcOrd="0" destOrd="0" presId="urn:microsoft.com/office/officeart/2005/8/layout/process1"/>
    <dgm:cxn modelId="{A781A1F1-FDD2-48B9-9717-B624FE4395D0}" type="presOf" srcId="{37B2EF15-DB39-4BDD-9DBB-A7F9CC5F6376}" destId="{31FFAF73-388F-4654-ADDC-A6C8270DDC2B}" srcOrd="0" destOrd="0" presId="urn:microsoft.com/office/officeart/2005/8/layout/process1"/>
    <dgm:cxn modelId="{3EC57EB1-2607-47F4-A7C0-3CA0695D138D}" type="presOf" srcId="{BCF8A5C3-7944-4A62-8DBD-A3D828AA1DAA}" destId="{1EC8B759-56F6-4D86-BE76-B94F303EB05C}" srcOrd="0" destOrd="0" presId="urn:microsoft.com/office/officeart/2005/8/layout/process1"/>
    <dgm:cxn modelId="{0845094B-4CC9-407D-A634-F35C3497F04A}" type="presParOf" srcId="{A10B65AC-62EE-4C55-89DC-2C4ED5E7E1AD}" destId="{31FFAF73-388F-4654-ADDC-A6C8270DDC2B}" srcOrd="0" destOrd="0" presId="urn:microsoft.com/office/officeart/2005/8/layout/process1"/>
    <dgm:cxn modelId="{7645CF38-D107-4EDA-9D58-D7FD5321B61F}" type="presParOf" srcId="{A10B65AC-62EE-4C55-89DC-2C4ED5E7E1AD}" destId="{A531EB8F-FE93-48F6-9B6F-C2CF971A4D4C}" srcOrd="1" destOrd="0" presId="urn:microsoft.com/office/officeart/2005/8/layout/process1"/>
    <dgm:cxn modelId="{E1675BD7-D7C7-4E12-AA9D-41BD6A1EAD03}" type="presParOf" srcId="{A531EB8F-FE93-48F6-9B6F-C2CF971A4D4C}" destId="{07CC2846-E8F6-4C19-83DE-6693D8CB6370}" srcOrd="0" destOrd="0" presId="urn:microsoft.com/office/officeart/2005/8/layout/process1"/>
    <dgm:cxn modelId="{8D81B3B2-BD14-4359-A819-3306AE1B2B28}" type="presParOf" srcId="{A10B65AC-62EE-4C55-89DC-2C4ED5E7E1AD}" destId="{0C36C306-4A6D-4FA5-9280-F606E6F811FC}" srcOrd="2" destOrd="0" presId="urn:microsoft.com/office/officeart/2005/8/layout/process1"/>
    <dgm:cxn modelId="{3F69336A-C5FB-469D-8CE5-3E9EEF7EC79D}" type="presParOf" srcId="{A10B65AC-62EE-4C55-89DC-2C4ED5E7E1AD}" destId="{1EC8B759-56F6-4D86-BE76-B94F303EB05C}" srcOrd="3" destOrd="0" presId="urn:microsoft.com/office/officeart/2005/8/layout/process1"/>
    <dgm:cxn modelId="{1C5626A6-EC9F-49D1-A5EE-658841E4631A}" type="presParOf" srcId="{1EC8B759-56F6-4D86-BE76-B94F303EB05C}" destId="{F2D01821-11B6-4164-AA55-BA4E08957124}" srcOrd="0" destOrd="0" presId="urn:microsoft.com/office/officeart/2005/8/layout/process1"/>
    <dgm:cxn modelId="{AB2AAE3C-2BD6-4D6F-9088-00B42353B3CD}" type="presParOf" srcId="{A10B65AC-62EE-4C55-89DC-2C4ED5E7E1AD}" destId="{D39A4A7D-2985-4905-BFDE-26829E5FDE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D29C9A-DE86-4C97-ACA8-81D262E7399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E995EFFE-EFAE-4F62-863C-7C4DBD79D562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/>
            <a:t>Interface </a:t>
          </a:r>
          <a:r>
            <a:rPr lang="es-ES" dirty="0" err="1" smtClean="0"/>
            <a:t>scan</a:t>
          </a:r>
          <a:endParaRPr lang="es-ES" dirty="0"/>
        </a:p>
      </dgm:t>
    </dgm:pt>
    <dgm:pt modelId="{89EBE973-9944-42D5-BAC5-96B907D2E410}" type="parTrans" cxnId="{B5692B4F-FA0A-4C60-A482-D0FC68F6BF37}">
      <dgm:prSet/>
      <dgm:spPr/>
      <dgm:t>
        <a:bodyPr/>
        <a:lstStyle/>
        <a:p>
          <a:endParaRPr lang="es-ES"/>
        </a:p>
      </dgm:t>
    </dgm:pt>
    <dgm:pt modelId="{05A7821D-73CF-4096-B4C2-8D3DBC00254C}" type="sibTrans" cxnId="{B5692B4F-FA0A-4C60-A482-D0FC68F6BF37}">
      <dgm:prSet/>
      <dgm:spPr/>
      <dgm:t>
        <a:bodyPr/>
        <a:lstStyle/>
        <a:p>
          <a:endParaRPr lang="es-ES"/>
        </a:p>
      </dgm:t>
    </dgm:pt>
    <dgm:pt modelId="{BAD277BE-97EC-4703-9DA5-F17064FC3C7D}">
      <dgm:prSet phldrT="[Texto]"/>
      <dgm:spPr/>
      <dgm:t>
        <a:bodyPr/>
        <a:lstStyle/>
        <a:p>
          <a:r>
            <a:rPr lang="es-ES" dirty="0" smtClean="0">
              <a:solidFill>
                <a:schemeClr val="bg1">
                  <a:lumMod val="50000"/>
                </a:schemeClr>
              </a:solidFill>
            </a:rPr>
            <a:t>Network </a:t>
          </a:r>
          <a:r>
            <a:rPr lang="es-ES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dirty="0">
            <a:solidFill>
              <a:schemeClr val="bg1">
                <a:lumMod val="50000"/>
              </a:schemeClr>
            </a:solidFill>
          </a:endParaRPr>
        </a:p>
      </dgm:t>
    </dgm:pt>
    <dgm:pt modelId="{653A23C0-C884-4256-B955-C249B979FF50}" type="parTrans" cxnId="{62D7BCD3-8891-4C8F-B18D-D839EC177E59}">
      <dgm:prSet/>
      <dgm:spPr/>
      <dgm:t>
        <a:bodyPr/>
        <a:lstStyle/>
        <a:p>
          <a:endParaRPr lang="es-ES"/>
        </a:p>
      </dgm:t>
    </dgm:pt>
    <dgm:pt modelId="{EEDA534C-4D89-476B-B3C3-C5BAF0A95D5D}" type="sibTrans" cxnId="{62D7BCD3-8891-4C8F-B18D-D839EC177E59}">
      <dgm:prSet/>
      <dgm:spPr/>
      <dgm:t>
        <a:bodyPr/>
        <a:lstStyle/>
        <a:p>
          <a:endParaRPr lang="es-ES"/>
        </a:p>
      </dgm:t>
    </dgm:pt>
    <dgm:pt modelId="{EFB115CC-0C64-41E9-AAB5-96B1F22B9A1F}">
      <dgm:prSet phldrT="[Texto]"/>
      <dgm:spPr/>
      <dgm:t>
        <a:bodyPr/>
        <a:lstStyle/>
        <a:p>
          <a:r>
            <a:rPr lang="es-ES" smtClean="0">
              <a:solidFill>
                <a:schemeClr val="bg1">
                  <a:lumMod val="50000"/>
                </a:schemeClr>
              </a:solidFill>
            </a:rPr>
            <a:t>Port scan</a:t>
          </a:r>
          <a:endParaRPr lang="es-ES" dirty="0">
            <a:solidFill>
              <a:schemeClr val="bg1">
                <a:lumMod val="50000"/>
              </a:schemeClr>
            </a:solidFill>
          </a:endParaRPr>
        </a:p>
      </dgm:t>
    </dgm:pt>
    <dgm:pt modelId="{7239AA4C-9235-4219-9E09-83F2EE0755A8}" type="parTrans" cxnId="{D9AECE8B-AFFA-4E8B-B76C-39D398AB28E7}">
      <dgm:prSet/>
      <dgm:spPr/>
      <dgm:t>
        <a:bodyPr/>
        <a:lstStyle/>
        <a:p>
          <a:endParaRPr lang="es-ES"/>
        </a:p>
      </dgm:t>
    </dgm:pt>
    <dgm:pt modelId="{60CC3751-4F6D-47BE-8E36-E00D56C71A87}" type="sibTrans" cxnId="{D9AECE8B-AFFA-4E8B-B76C-39D398AB28E7}">
      <dgm:prSet/>
      <dgm:spPr/>
      <dgm:t>
        <a:bodyPr/>
        <a:lstStyle/>
        <a:p>
          <a:endParaRPr lang="es-ES"/>
        </a:p>
      </dgm:t>
    </dgm:pt>
    <dgm:pt modelId="{40CC8099-E7D2-4053-9E6A-26091B71597A}" type="pres">
      <dgm:prSet presAssocID="{58D29C9A-DE86-4C97-ACA8-81D262E73998}" presName="Name0" presStyleCnt="0">
        <dgm:presLayoutVars>
          <dgm:dir/>
          <dgm:animLvl val="lvl"/>
          <dgm:resizeHandles val="exact"/>
        </dgm:presLayoutVars>
      </dgm:prSet>
      <dgm:spPr/>
    </dgm:pt>
    <dgm:pt modelId="{B8F6991A-9985-4F77-904E-4591B22706A9}" type="pres">
      <dgm:prSet presAssocID="{E995EFFE-EFAE-4F62-863C-7C4DBD79D56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E43F5D-A4F4-453B-BB0E-C63D66E8B0EB}" type="pres">
      <dgm:prSet presAssocID="{05A7821D-73CF-4096-B4C2-8D3DBC00254C}" presName="parTxOnlySpace" presStyleCnt="0"/>
      <dgm:spPr/>
    </dgm:pt>
    <dgm:pt modelId="{D14FB238-1B36-463C-8806-1B09CF66F6CC}" type="pres">
      <dgm:prSet presAssocID="{BAD277BE-97EC-4703-9DA5-F17064FC3C7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6F94AA-08BE-4537-BD39-28C36F5A6E41}" type="pres">
      <dgm:prSet presAssocID="{EEDA534C-4D89-476B-B3C3-C5BAF0A95D5D}" presName="parTxOnlySpace" presStyleCnt="0"/>
      <dgm:spPr/>
    </dgm:pt>
    <dgm:pt modelId="{426C79F6-3BE9-4FF6-9C01-1768D6158B65}" type="pres">
      <dgm:prSet presAssocID="{EFB115CC-0C64-41E9-AAB5-96B1F22B9A1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2D7BCD3-8891-4C8F-B18D-D839EC177E59}" srcId="{58D29C9A-DE86-4C97-ACA8-81D262E73998}" destId="{BAD277BE-97EC-4703-9DA5-F17064FC3C7D}" srcOrd="1" destOrd="0" parTransId="{653A23C0-C884-4256-B955-C249B979FF50}" sibTransId="{EEDA534C-4D89-476B-B3C3-C5BAF0A95D5D}"/>
    <dgm:cxn modelId="{54BE6CBE-B17A-4FA7-A636-56325DE5738B}" type="presOf" srcId="{BAD277BE-97EC-4703-9DA5-F17064FC3C7D}" destId="{D14FB238-1B36-463C-8806-1B09CF66F6CC}" srcOrd="0" destOrd="0" presId="urn:microsoft.com/office/officeart/2005/8/layout/chevron1"/>
    <dgm:cxn modelId="{D06CD7AD-219B-4F89-8B9E-2007C68D7A16}" type="presOf" srcId="{EFB115CC-0C64-41E9-AAB5-96B1F22B9A1F}" destId="{426C79F6-3BE9-4FF6-9C01-1768D6158B65}" srcOrd="0" destOrd="0" presId="urn:microsoft.com/office/officeart/2005/8/layout/chevron1"/>
    <dgm:cxn modelId="{D9AECE8B-AFFA-4E8B-B76C-39D398AB28E7}" srcId="{58D29C9A-DE86-4C97-ACA8-81D262E73998}" destId="{EFB115CC-0C64-41E9-AAB5-96B1F22B9A1F}" srcOrd="2" destOrd="0" parTransId="{7239AA4C-9235-4219-9E09-83F2EE0755A8}" sibTransId="{60CC3751-4F6D-47BE-8E36-E00D56C71A87}"/>
    <dgm:cxn modelId="{FBE9942D-8847-4EA3-B67E-1FDC9162A1A0}" type="presOf" srcId="{E995EFFE-EFAE-4F62-863C-7C4DBD79D562}" destId="{B8F6991A-9985-4F77-904E-4591B22706A9}" srcOrd="0" destOrd="0" presId="urn:microsoft.com/office/officeart/2005/8/layout/chevron1"/>
    <dgm:cxn modelId="{1E541016-5EE7-4DC1-8D60-2F181242D3AC}" type="presOf" srcId="{58D29C9A-DE86-4C97-ACA8-81D262E73998}" destId="{40CC8099-E7D2-4053-9E6A-26091B71597A}" srcOrd="0" destOrd="0" presId="urn:microsoft.com/office/officeart/2005/8/layout/chevron1"/>
    <dgm:cxn modelId="{B5692B4F-FA0A-4C60-A482-D0FC68F6BF37}" srcId="{58D29C9A-DE86-4C97-ACA8-81D262E73998}" destId="{E995EFFE-EFAE-4F62-863C-7C4DBD79D562}" srcOrd="0" destOrd="0" parTransId="{89EBE973-9944-42D5-BAC5-96B907D2E410}" sibTransId="{05A7821D-73CF-4096-B4C2-8D3DBC00254C}"/>
    <dgm:cxn modelId="{FD97E37C-1ED0-4BEB-B24B-EC9CBE9600B0}" type="presParOf" srcId="{40CC8099-E7D2-4053-9E6A-26091B71597A}" destId="{B8F6991A-9985-4F77-904E-4591B22706A9}" srcOrd="0" destOrd="0" presId="urn:microsoft.com/office/officeart/2005/8/layout/chevron1"/>
    <dgm:cxn modelId="{243217A3-77D0-4C97-9B1E-18C388D8C0FD}" type="presParOf" srcId="{40CC8099-E7D2-4053-9E6A-26091B71597A}" destId="{DEE43F5D-A4F4-453B-BB0E-C63D66E8B0EB}" srcOrd="1" destOrd="0" presId="urn:microsoft.com/office/officeart/2005/8/layout/chevron1"/>
    <dgm:cxn modelId="{87DF6F61-0282-4E68-96F5-90600056F488}" type="presParOf" srcId="{40CC8099-E7D2-4053-9E6A-26091B71597A}" destId="{D14FB238-1B36-463C-8806-1B09CF66F6CC}" srcOrd="2" destOrd="0" presId="urn:microsoft.com/office/officeart/2005/8/layout/chevron1"/>
    <dgm:cxn modelId="{110FDBE7-5BE0-4EAF-9006-BAD9BCC9A4AD}" type="presParOf" srcId="{40CC8099-E7D2-4053-9E6A-26091B71597A}" destId="{FC6F94AA-08BE-4537-BD39-28C36F5A6E41}" srcOrd="3" destOrd="0" presId="urn:microsoft.com/office/officeart/2005/8/layout/chevron1"/>
    <dgm:cxn modelId="{BCDABD15-A682-4D21-AE22-24BD1572BB80}" type="presParOf" srcId="{40CC8099-E7D2-4053-9E6A-26091B71597A}" destId="{426C79F6-3BE9-4FF6-9C01-1768D6158B6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59FD5E-4062-4816-B2DD-876235032993}" type="doc">
      <dgm:prSet loTypeId="urn:microsoft.com/office/officeart/2005/8/layout/process1" loCatId="process" qsTypeId="urn:microsoft.com/office/officeart/2005/8/quickstyle/simple2" qsCatId="simple" csTypeId="urn:microsoft.com/office/officeart/2005/8/colors/accent1_1" csCatId="accent1" phldr="1"/>
      <dgm:spPr/>
    </dgm:pt>
    <dgm:pt modelId="{37B2EF15-DB39-4BDD-9DBB-A7F9CC5F6376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err="1" smtClean="0">
              <a:solidFill>
                <a:schemeClr val="tx1"/>
              </a:solidFill>
            </a:rPr>
            <a:t>Information</a:t>
          </a:r>
          <a:r>
            <a:rPr lang="es-ES" dirty="0" smtClean="0">
              <a:solidFill>
                <a:schemeClr val="tx1"/>
              </a:solidFill>
            </a:rPr>
            <a:t> </a:t>
          </a:r>
          <a:r>
            <a:rPr lang="es-ES" dirty="0" err="1" smtClean="0">
              <a:solidFill>
                <a:schemeClr val="tx1"/>
              </a:solidFill>
            </a:rPr>
            <a:t>gathering</a:t>
          </a:r>
          <a:endParaRPr lang="es-ES" dirty="0">
            <a:solidFill>
              <a:schemeClr val="tx1"/>
            </a:solidFill>
          </a:endParaRPr>
        </a:p>
      </dgm:t>
    </dgm:pt>
    <dgm:pt modelId="{95D587BD-9181-4B2F-93C9-07F1D419C9AF}" type="par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F91914D5-8C98-4BFB-8C4E-F282C7D7CAEF}" type="sib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EAD25B7E-4B09-46F9-B721-FD266490B52A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Automated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testing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381F5958-E602-44EE-9F81-F0F2F9DFC556}" type="par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BCF8A5C3-7944-4A62-8DBD-A3D828AA1DAA}" type="sib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49D49AD4-996D-4387-8D14-C2658EF11592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Report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generation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15438928-4AF4-4CCD-BC2A-043FBC31162E}" type="par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9AFA62D5-6B01-4CA2-BF48-0D2245C7992B}" type="sib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A10B65AC-62EE-4C55-89DC-2C4ED5E7E1AD}" type="pres">
      <dgm:prSet presAssocID="{3459FD5E-4062-4816-B2DD-876235032993}" presName="Name0" presStyleCnt="0">
        <dgm:presLayoutVars>
          <dgm:dir/>
          <dgm:resizeHandles val="exact"/>
        </dgm:presLayoutVars>
      </dgm:prSet>
      <dgm:spPr/>
    </dgm:pt>
    <dgm:pt modelId="{31FFAF73-388F-4654-ADDC-A6C8270DDC2B}" type="pres">
      <dgm:prSet presAssocID="{37B2EF15-DB39-4BDD-9DBB-A7F9CC5F63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31EB8F-FE93-48F6-9B6F-C2CF971A4D4C}" type="pres">
      <dgm:prSet presAssocID="{F91914D5-8C98-4BFB-8C4E-F282C7D7CAEF}" presName="sibTrans" presStyleLbl="sibTrans2D1" presStyleIdx="0" presStyleCnt="2"/>
      <dgm:spPr/>
      <dgm:t>
        <a:bodyPr/>
        <a:lstStyle/>
        <a:p>
          <a:endParaRPr lang="es-ES"/>
        </a:p>
      </dgm:t>
    </dgm:pt>
    <dgm:pt modelId="{07CC2846-E8F6-4C19-83DE-6693D8CB6370}" type="pres">
      <dgm:prSet presAssocID="{F91914D5-8C98-4BFB-8C4E-F282C7D7CAEF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0C36C306-4A6D-4FA5-9280-F606E6F811FC}" type="pres">
      <dgm:prSet presAssocID="{EAD25B7E-4B09-46F9-B721-FD266490B5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C8B759-56F6-4D86-BE76-B94F303EB05C}" type="pres">
      <dgm:prSet presAssocID="{BCF8A5C3-7944-4A62-8DBD-A3D828AA1DAA}" presName="sibTrans" presStyleLbl="sibTrans2D1" presStyleIdx="1" presStyleCnt="2"/>
      <dgm:spPr/>
      <dgm:t>
        <a:bodyPr/>
        <a:lstStyle/>
        <a:p>
          <a:endParaRPr lang="es-ES"/>
        </a:p>
      </dgm:t>
    </dgm:pt>
    <dgm:pt modelId="{F2D01821-11B6-4164-AA55-BA4E08957124}" type="pres">
      <dgm:prSet presAssocID="{BCF8A5C3-7944-4A62-8DBD-A3D828AA1DAA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D39A4A7D-2985-4905-BFDE-26829E5FDE07}" type="pres">
      <dgm:prSet presAssocID="{49D49AD4-996D-4387-8D14-C2658EF1159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8C7B2E3-CAA9-4343-B507-BF8026AB6586}" type="presOf" srcId="{BCF8A5C3-7944-4A62-8DBD-A3D828AA1DAA}" destId="{F2D01821-11B6-4164-AA55-BA4E08957124}" srcOrd="1" destOrd="0" presId="urn:microsoft.com/office/officeart/2005/8/layout/process1"/>
    <dgm:cxn modelId="{E667D0AF-A588-4A35-BCD6-4E747BDC6755}" srcId="{3459FD5E-4062-4816-B2DD-876235032993}" destId="{49D49AD4-996D-4387-8D14-C2658EF11592}" srcOrd="2" destOrd="0" parTransId="{15438928-4AF4-4CCD-BC2A-043FBC31162E}" sibTransId="{9AFA62D5-6B01-4CA2-BF48-0D2245C7992B}"/>
    <dgm:cxn modelId="{EF797904-9509-43FB-B2B3-8E0F64763ED1}" srcId="{3459FD5E-4062-4816-B2DD-876235032993}" destId="{37B2EF15-DB39-4BDD-9DBB-A7F9CC5F6376}" srcOrd="0" destOrd="0" parTransId="{95D587BD-9181-4B2F-93C9-07F1D419C9AF}" sibTransId="{F91914D5-8C98-4BFB-8C4E-F282C7D7CAEF}"/>
    <dgm:cxn modelId="{8563B7EB-1E11-4CA5-BBC3-307626973ACF}" srcId="{3459FD5E-4062-4816-B2DD-876235032993}" destId="{EAD25B7E-4B09-46F9-B721-FD266490B52A}" srcOrd="1" destOrd="0" parTransId="{381F5958-E602-44EE-9F81-F0F2F9DFC556}" sibTransId="{BCF8A5C3-7944-4A62-8DBD-A3D828AA1DAA}"/>
    <dgm:cxn modelId="{41A1D165-926A-4C34-ABA2-AC3D68F3C549}" type="presOf" srcId="{49D49AD4-996D-4387-8D14-C2658EF11592}" destId="{D39A4A7D-2985-4905-BFDE-26829E5FDE07}" srcOrd="0" destOrd="0" presId="urn:microsoft.com/office/officeart/2005/8/layout/process1"/>
    <dgm:cxn modelId="{7A64E3EC-BB7D-4967-909F-0BC458394D4E}" type="presOf" srcId="{37B2EF15-DB39-4BDD-9DBB-A7F9CC5F6376}" destId="{31FFAF73-388F-4654-ADDC-A6C8270DDC2B}" srcOrd="0" destOrd="0" presId="urn:microsoft.com/office/officeart/2005/8/layout/process1"/>
    <dgm:cxn modelId="{9C6802AC-F020-46F0-8EC2-850FA525C0B7}" type="presOf" srcId="{EAD25B7E-4B09-46F9-B721-FD266490B52A}" destId="{0C36C306-4A6D-4FA5-9280-F606E6F811FC}" srcOrd="0" destOrd="0" presId="urn:microsoft.com/office/officeart/2005/8/layout/process1"/>
    <dgm:cxn modelId="{8E5ADA7C-EB40-4038-90BC-CEC9494C1DB7}" type="presOf" srcId="{3459FD5E-4062-4816-B2DD-876235032993}" destId="{A10B65AC-62EE-4C55-89DC-2C4ED5E7E1AD}" srcOrd="0" destOrd="0" presId="urn:microsoft.com/office/officeart/2005/8/layout/process1"/>
    <dgm:cxn modelId="{A0A57091-9749-430A-9274-3D2F3D172610}" type="presOf" srcId="{F91914D5-8C98-4BFB-8C4E-F282C7D7CAEF}" destId="{07CC2846-E8F6-4C19-83DE-6693D8CB6370}" srcOrd="1" destOrd="0" presId="urn:microsoft.com/office/officeart/2005/8/layout/process1"/>
    <dgm:cxn modelId="{B96D84E2-81E7-4D3E-983A-6B4D5D024F0F}" type="presOf" srcId="{F91914D5-8C98-4BFB-8C4E-F282C7D7CAEF}" destId="{A531EB8F-FE93-48F6-9B6F-C2CF971A4D4C}" srcOrd="0" destOrd="0" presId="urn:microsoft.com/office/officeart/2005/8/layout/process1"/>
    <dgm:cxn modelId="{B504F6CB-3AE7-4079-BA39-092798EF75EA}" type="presOf" srcId="{BCF8A5C3-7944-4A62-8DBD-A3D828AA1DAA}" destId="{1EC8B759-56F6-4D86-BE76-B94F303EB05C}" srcOrd="0" destOrd="0" presId="urn:microsoft.com/office/officeart/2005/8/layout/process1"/>
    <dgm:cxn modelId="{24DF247B-ECB7-4112-8C41-6B663EAEFC3D}" type="presParOf" srcId="{A10B65AC-62EE-4C55-89DC-2C4ED5E7E1AD}" destId="{31FFAF73-388F-4654-ADDC-A6C8270DDC2B}" srcOrd="0" destOrd="0" presId="urn:microsoft.com/office/officeart/2005/8/layout/process1"/>
    <dgm:cxn modelId="{F0DEAE09-E251-4F7C-91E9-9BD49EE6B684}" type="presParOf" srcId="{A10B65AC-62EE-4C55-89DC-2C4ED5E7E1AD}" destId="{A531EB8F-FE93-48F6-9B6F-C2CF971A4D4C}" srcOrd="1" destOrd="0" presId="urn:microsoft.com/office/officeart/2005/8/layout/process1"/>
    <dgm:cxn modelId="{7CAB2063-5EAE-4C12-AEA7-CD91DE35B747}" type="presParOf" srcId="{A531EB8F-FE93-48F6-9B6F-C2CF971A4D4C}" destId="{07CC2846-E8F6-4C19-83DE-6693D8CB6370}" srcOrd="0" destOrd="0" presId="urn:microsoft.com/office/officeart/2005/8/layout/process1"/>
    <dgm:cxn modelId="{C3260476-7448-4786-825B-6F618390B6DB}" type="presParOf" srcId="{A10B65AC-62EE-4C55-89DC-2C4ED5E7E1AD}" destId="{0C36C306-4A6D-4FA5-9280-F606E6F811FC}" srcOrd="2" destOrd="0" presId="urn:microsoft.com/office/officeart/2005/8/layout/process1"/>
    <dgm:cxn modelId="{5C71D058-80DF-4B68-B2D9-FD6BDABF8354}" type="presParOf" srcId="{A10B65AC-62EE-4C55-89DC-2C4ED5E7E1AD}" destId="{1EC8B759-56F6-4D86-BE76-B94F303EB05C}" srcOrd="3" destOrd="0" presId="urn:microsoft.com/office/officeart/2005/8/layout/process1"/>
    <dgm:cxn modelId="{AAADBE96-E4E8-4831-AC38-A6138EEC4F45}" type="presParOf" srcId="{1EC8B759-56F6-4D86-BE76-B94F303EB05C}" destId="{F2D01821-11B6-4164-AA55-BA4E08957124}" srcOrd="0" destOrd="0" presId="urn:microsoft.com/office/officeart/2005/8/layout/process1"/>
    <dgm:cxn modelId="{32E761D2-F2AD-4A44-A737-438E3962EAA5}" type="presParOf" srcId="{A10B65AC-62EE-4C55-89DC-2C4ED5E7E1AD}" destId="{D39A4A7D-2985-4905-BFDE-26829E5FDE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D29C9A-DE86-4C97-ACA8-81D262E7399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E995EFFE-EFAE-4F62-863C-7C4DBD79D562}">
      <dgm:prSet phldrT="[Texto]"/>
      <dgm:spPr/>
      <dgm:t>
        <a:bodyPr/>
        <a:lstStyle/>
        <a:p>
          <a:r>
            <a:rPr lang="es-ES" dirty="0" smtClean="0">
              <a:solidFill>
                <a:schemeClr val="bg1">
                  <a:lumMod val="50000"/>
                </a:schemeClr>
              </a:solidFill>
            </a:rPr>
            <a:t>Interface </a:t>
          </a:r>
          <a:r>
            <a:rPr lang="es-ES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dirty="0">
            <a:solidFill>
              <a:schemeClr val="bg1">
                <a:lumMod val="50000"/>
              </a:schemeClr>
            </a:solidFill>
          </a:endParaRPr>
        </a:p>
      </dgm:t>
    </dgm:pt>
    <dgm:pt modelId="{89EBE973-9944-42D5-BAC5-96B907D2E410}" type="parTrans" cxnId="{B5692B4F-FA0A-4C60-A482-D0FC68F6BF37}">
      <dgm:prSet/>
      <dgm:spPr/>
      <dgm:t>
        <a:bodyPr/>
        <a:lstStyle/>
        <a:p>
          <a:endParaRPr lang="es-ES"/>
        </a:p>
      </dgm:t>
    </dgm:pt>
    <dgm:pt modelId="{05A7821D-73CF-4096-B4C2-8D3DBC00254C}" type="sibTrans" cxnId="{B5692B4F-FA0A-4C60-A482-D0FC68F6BF37}">
      <dgm:prSet/>
      <dgm:spPr/>
      <dgm:t>
        <a:bodyPr/>
        <a:lstStyle/>
        <a:p>
          <a:endParaRPr lang="es-ES"/>
        </a:p>
      </dgm:t>
    </dgm:pt>
    <dgm:pt modelId="{BAD277BE-97EC-4703-9DA5-F17064FC3C7D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/>
            <a:t>Network </a:t>
          </a:r>
          <a:r>
            <a:rPr lang="es-ES" dirty="0" err="1" smtClean="0"/>
            <a:t>scan</a:t>
          </a:r>
          <a:endParaRPr lang="es-ES" dirty="0"/>
        </a:p>
      </dgm:t>
    </dgm:pt>
    <dgm:pt modelId="{653A23C0-C884-4256-B955-C249B979FF50}" type="parTrans" cxnId="{62D7BCD3-8891-4C8F-B18D-D839EC177E59}">
      <dgm:prSet/>
      <dgm:spPr/>
      <dgm:t>
        <a:bodyPr/>
        <a:lstStyle/>
        <a:p>
          <a:endParaRPr lang="es-ES"/>
        </a:p>
      </dgm:t>
    </dgm:pt>
    <dgm:pt modelId="{EEDA534C-4D89-476B-B3C3-C5BAF0A95D5D}" type="sibTrans" cxnId="{62D7BCD3-8891-4C8F-B18D-D839EC177E59}">
      <dgm:prSet/>
      <dgm:spPr/>
      <dgm:t>
        <a:bodyPr/>
        <a:lstStyle/>
        <a:p>
          <a:endParaRPr lang="es-ES"/>
        </a:p>
      </dgm:t>
    </dgm:pt>
    <dgm:pt modelId="{EFB115CC-0C64-41E9-AAB5-96B1F22B9A1F}">
      <dgm:prSet phldrT="[Texto]"/>
      <dgm:spPr/>
      <dgm:t>
        <a:bodyPr/>
        <a:lstStyle/>
        <a:p>
          <a:r>
            <a:rPr lang="es-ES" dirty="0" smtClean="0">
              <a:solidFill>
                <a:schemeClr val="bg1">
                  <a:lumMod val="50000"/>
                </a:schemeClr>
              </a:solidFill>
            </a:rPr>
            <a:t>Port </a:t>
          </a:r>
          <a:r>
            <a:rPr lang="es-ES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dirty="0">
            <a:solidFill>
              <a:schemeClr val="bg1">
                <a:lumMod val="50000"/>
              </a:schemeClr>
            </a:solidFill>
          </a:endParaRPr>
        </a:p>
      </dgm:t>
    </dgm:pt>
    <dgm:pt modelId="{7239AA4C-9235-4219-9E09-83F2EE0755A8}" type="parTrans" cxnId="{D9AECE8B-AFFA-4E8B-B76C-39D398AB28E7}">
      <dgm:prSet/>
      <dgm:spPr/>
      <dgm:t>
        <a:bodyPr/>
        <a:lstStyle/>
        <a:p>
          <a:endParaRPr lang="es-ES"/>
        </a:p>
      </dgm:t>
    </dgm:pt>
    <dgm:pt modelId="{60CC3751-4F6D-47BE-8E36-E00D56C71A87}" type="sibTrans" cxnId="{D9AECE8B-AFFA-4E8B-B76C-39D398AB28E7}">
      <dgm:prSet/>
      <dgm:spPr/>
      <dgm:t>
        <a:bodyPr/>
        <a:lstStyle/>
        <a:p>
          <a:endParaRPr lang="es-ES"/>
        </a:p>
      </dgm:t>
    </dgm:pt>
    <dgm:pt modelId="{40CC8099-E7D2-4053-9E6A-26091B71597A}" type="pres">
      <dgm:prSet presAssocID="{58D29C9A-DE86-4C97-ACA8-81D262E73998}" presName="Name0" presStyleCnt="0">
        <dgm:presLayoutVars>
          <dgm:dir/>
          <dgm:animLvl val="lvl"/>
          <dgm:resizeHandles val="exact"/>
        </dgm:presLayoutVars>
      </dgm:prSet>
      <dgm:spPr/>
    </dgm:pt>
    <dgm:pt modelId="{B8F6991A-9985-4F77-904E-4591B22706A9}" type="pres">
      <dgm:prSet presAssocID="{E995EFFE-EFAE-4F62-863C-7C4DBD79D56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E43F5D-A4F4-453B-BB0E-C63D66E8B0EB}" type="pres">
      <dgm:prSet presAssocID="{05A7821D-73CF-4096-B4C2-8D3DBC00254C}" presName="parTxOnlySpace" presStyleCnt="0"/>
      <dgm:spPr/>
    </dgm:pt>
    <dgm:pt modelId="{D14FB238-1B36-463C-8806-1B09CF66F6CC}" type="pres">
      <dgm:prSet presAssocID="{BAD277BE-97EC-4703-9DA5-F17064FC3C7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6F94AA-08BE-4537-BD39-28C36F5A6E41}" type="pres">
      <dgm:prSet presAssocID="{EEDA534C-4D89-476B-B3C3-C5BAF0A95D5D}" presName="parTxOnlySpace" presStyleCnt="0"/>
      <dgm:spPr/>
    </dgm:pt>
    <dgm:pt modelId="{426C79F6-3BE9-4FF6-9C01-1768D6158B65}" type="pres">
      <dgm:prSet presAssocID="{EFB115CC-0C64-41E9-AAB5-96B1F22B9A1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012CE1C-5301-40A2-96EA-B255A50C35F8}" type="presOf" srcId="{EFB115CC-0C64-41E9-AAB5-96B1F22B9A1F}" destId="{426C79F6-3BE9-4FF6-9C01-1768D6158B65}" srcOrd="0" destOrd="0" presId="urn:microsoft.com/office/officeart/2005/8/layout/chevron1"/>
    <dgm:cxn modelId="{B5692B4F-FA0A-4C60-A482-D0FC68F6BF37}" srcId="{58D29C9A-DE86-4C97-ACA8-81D262E73998}" destId="{E995EFFE-EFAE-4F62-863C-7C4DBD79D562}" srcOrd="0" destOrd="0" parTransId="{89EBE973-9944-42D5-BAC5-96B907D2E410}" sibTransId="{05A7821D-73CF-4096-B4C2-8D3DBC00254C}"/>
    <dgm:cxn modelId="{BD86EC2C-C341-48AE-AC02-0BBD613E380C}" type="presOf" srcId="{E995EFFE-EFAE-4F62-863C-7C4DBD79D562}" destId="{B8F6991A-9985-4F77-904E-4591B22706A9}" srcOrd="0" destOrd="0" presId="urn:microsoft.com/office/officeart/2005/8/layout/chevron1"/>
    <dgm:cxn modelId="{62D7BCD3-8891-4C8F-B18D-D839EC177E59}" srcId="{58D29C9A-DE86-4C97-ACA8-81D262E73998}" destId="{BAD277BE-97EC-4703-9DA5-F17064FC3C7D}" srcOrd="1" destOrd="0" parTransId="{653A23C0-C884-4256-B955-C249B979FF50}" sibTransId="{EEDA534C-4D89-476B-B3C3-C5BAF0A95D5D}"/>
    <dgm:cxn modelId="{8A22941A-B0ED-4DEB-AE50-D340ABA15311}" type="presOf" srcId="{BAD277BE-97EC-4703-9DA5-F17064FC3C7D}" destId="{D14FB238-1B36-463C-8806-1B09CF66F6CC}" srcOrd="0" destOrd="0" presId="urn:microsoft.com/office/officeart/2005/8/layout/chevron1"/>
    <dgm:cxn modelId="{A853B824-7E06-4813-B006-F7915933970B}" type="presOf" srcId="{58D29C9A-DE86-4C97-ACA8-81D262E73998}" destId="{40CC8099-E7D2-4053-9E6A-26091B71597A}" srcOrd="0" destOrd="0" presId="urn:microsoft.com/office/officeart/2005/8/layout/chevron1"/>
    <dgm:cxn modelId="{D9AECE8B-AFFA-4E8B-B76C-39D398AB28E7}" srcId="{58D29C9A-DE86-4C97-ACA8-81D262E73998}" destId="{EFB115CC-0C64-41E9-AAB5-96B1F22B9A1F}" srcOrd="2" destOrd="0" parTransId="{7239AA4C-9235-4219-9E09-83F2EE0755A8}" sibTransId="{60CC3751-4F6D-47BE-8E36-E00D56C71A87}"/>
    <dgm:cxn modelId="{2D037560-7664-4AF1-B188-EFC725989C61}" type="presParOf" srcId="{40CC8099-E7D2-4053-9E6A-26091B71597A}" destId="{B8F6991A-9985-4F77-904E-4591B22706A9}" srcOrd="0" destOrd="0" presId="urn:microsoft.com/office/officeart/2005/8/layout/chevron1"/>
    <dgm:cxn modelId="{202CF0DE-C5F6-46DC-B63B-2C3B2881721D}" type="presParOf" srcId="{40CC8099-E7D2-4053-9E6A-26091B71597A}" destId="{DEE43F5D-A4F4-453B-BB0E-C63D66E8B0EB}" srcOrd="1" destOrd="0" presId="urn:microsoft.com/office/officeart/2005/8/layout/chevron1"/>
    <dgm:cxn modelId="{08282F86-6088-49C3-9F48-248D313C0DC5}" type="presParOf" srcId="{40CC8099-E7D2-4053-9E6A-26091B71597A}" destId="{D14FB238-1B36-463C-8806-1B09CF66F6CC}" srcOrd="2" destOrd="0" presId="urn:microsoft.com/office/officeart/2005/8/layout/chevron1"/>
    <dgm:cxn modelId="{239C09FB-6C21-40F4-A954-D6B0CA9190A0}" type="presParOf" srcId="{40CC8099-E7D2-4053-9E6A-26091B71597A}" destId="{FC6F94AA-08BE-4537-BD39-28C36F5A6E41}" srcOrd="3" destOrd="0" presId="urn:microsoft.com/office/officeart/2005/8/layout/chevron1"/>
    <dgm:cxn modelId="{9DDC04E9-1D47-48F1-A92B-104562FC98F2}" type="presParOf" srcId="{40CC8099-E7D2-4053-9E6A-26091B71597A}" destId="{426C79F6-3BE9-4FF6-9C01-1768D6158B6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59FD5E-4062-4816-B2DD-876235032993}" type="doc">
      <dgm:prSet loTypeId="urn:microsoft.com/office/officeart/2005/8/layout/process1" loCatId="process" qsTypeId="urn:microsoft.com/office/officeart/2005/8/quickstyle/simple2" qsCatId="simple" csTypeId="urn:microsoft.com/office/officeart/2005/8/colors/accent1_1" csCatId="accent1" phldr="1"/>
      <dgm:spPr/>
    </dgm:pt>
    <dgm:pt modelId="{37B2EF15-DB39-4BDD-9DBB-A7F9CC5F6376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err="1" smtClean="0">
              <a:solidFill>
                <a:schemeClr val="tx1"/>
              </a:solidFill>
            </a:rPr>
            <a:t>Information</a:t>
          </a:r>
          <a:r>
            <a:rPr lang="es-ES" dirty="0" smtClean="0">
              <a:solidFill>
                <a:schemeClr val="tx1"/>
              </a:solidFill>
            </a:rPr>
            <a:t> </a:t>
          </a:r>
          <a:r>
            <a:rPr lang="es-ES" dirty="0" err="1" smtClean="0">
              <a:solidFill>
                <a:schemeClr val="tx1"/>
              </a:solidFill>
            </a:rPr>
            <a:t>gathering</a:t>
          </a:r>
          <a:endParaRPr lang="es-ES" dirty="0">
            <a:solidFill>
              <a:schemeClr val="tx1"/>
            </a:solidFill>
          </a:endParaRPr>
        </a:p>
      </dgm:t>
    </dgm:pt>
    <dgm:pt modelId="{95D587BD-9181-4B2F-93C9-07F1D419C9AF}" type="par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F91914D5-8C98-4BFB-8C4E-F282C7D7CAEF}" type="sib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EAD25B7E-4B09-46F9-B721-FD266490B52A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Automated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testing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381F5958-E602-44EE-9F81-F0F2F9DFC556}" type="par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BCF8A5C3-7944-4A62-8DBD-A3D828AA1DAA}" type="sib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49D49AD4-996D-4387-8D14-C2658EF11592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Report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generation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15438928-4AF4-4CCD-BC2A-043FBC31162E}" type="par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9AFA62D5-6B01-4CA2-BF48-0D2245C7992B}" type="sib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A10B65AC-62EE-4C55-89DC-2C4ED5E7E1AD}" type="pres">
      <dgm:prSet presAssocID="{3459FD5E-4062-4816-B2DD-876235032993}" presName="Name0" presStyleCnt="0">
        <dgm:presLayoutVars>
          <dgm:dir/>
          <dgm:resizeHandles val="exact"/>
        </dgm:presLayoutVars>
      </dgm:prSet>
      <dgm:spPr/>
    </dgm:pt>
    <dgm:pt modelId="{31FFAF73-388F-4654-ADDC-A6C8270DDC2B}" type="pres">
      <dgm:prSet presAssocID="{37B2EF15-DB39-4BDD-9DBB-A7F9CC5F63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31EB8F-FE93-48F6-9B6F-C2CF971A4D4C}" type="pres">
      <dgm:prSet presAssocID="{F91914D5-8C98-4BFB-8C4E-F282C7D7CAEF}" presName="sibTrans" presStyleLbl="sibTrans2D1" presStyleIdx="0" presStyleCnt="2"/>
      <dgm:spPr/>
      <dgm:t>
        <a:bodyPr/>
        <a:lstStyle/>
        <a:p>
          <a:endParaRPr lang="es-ES"/>
        </a:p>
      </dgm:t>
    </dgm:pt>
    <dgm:pt modelId="{07CC2846-E8F6-4C19-83DE-6693D8CB6370}" type="pres">
      <dgm:prSet presAssocID="{F91914D5-8C98-4BFB-8C4E-F282C7D7CAEF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0C36C306-4A6D-4FA5-9280-F606E6F811FC}" type="pres">
      <dgm:prSet presAssocID="{EAD25B7E-4B09-46F9-B721-FD266490B5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C8B759-56F6-4D86-BE76-B94F303EB05C}" type="pres">
      <dgm:prSet presAssocID="{BCF8A5C3-7944-4A62-8DBD-A3D828AA1DAA}" presName="sibTrans" presStyleLbl="sibTrans2D1" presStyleIdx="1" presStyleCnt="2"/>
      <dgm:spPr/>
      <dgm:t>
        <a:bodyPr/>
        <a:lstStyle/>
        <a:p>
          <a:endParaRPr lang="es-ES"/>
        </a:p>
      </dgm:t>
    </dgm:pt>
    <dgm:pt modelId="{F2D01821-11B6-4164-AA55-BA4E08957124}" type="pres">
      <dgm:prSet presAssocID="{BCF8A5C3-7944-4A62-8DBD-A3D828AA1DAA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D39A4A7D-2985-4905-BFDE-26829E5FDE07}" type="pres">
      <dgm:prSet presAssocID="{49D49AD4-996D-4387-8D14-C2658EF1159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0B81E95-02A6-4CBC-8ABA-883494682C46}" type="presOf" srcId="{49D49AD4-996D-4387-8D14-C2658EF11592}" destId="{D39A4A7D-2985-4905-BFDE-26829E5FDE07}" srcOrd="0" destOrd="0" presId="urn:microsoft.com/office/officeart/2005/8/layout/process1"/>
    <dgm:cxn modelId="{B0F8A131-45E1-46A8-85AC-65B6B5563085}" type="presOf" srcId="{F91914D5-8C98-4BFB-8C4E-F282C7D7CAEF}" destId="{07CC2846-E8F6-4C19-83DE-6693D8CB6370}" srcOrd="1" destOrd="0" presId="urn:microsoft.com/office/officeart/2005/8/layout/process1"/>
    <dgm:cxn modelId="{6A25E42D-6B4C-4FA6-A002-C81F88EE73C3}" type="presOf" srcId="{BCF8A5C3-7944-4A62-8DBD-A3D828AA1DAA}" destId="{1EC8B759-56F6-4D86-BE76-B94F303EB05C}" srcOrd="0" destOrd="0" presId="urn:microsoft.com/office/officeart/2005/8/layout/process1"/>
    <dgm:cxn modelId="{BDFA45B6-2EC9-4F20-B643-D4DDA61D825B}" type="presOf" srcId="{37B2EF15-DB39-4BDD-9DBB-A7F9CC5F6376}" destId="{31FFAF73-388F-4654-ADDC-A6C8270DDC2B}" srcOrd="0" destOrd="0" presId="urn:microsoft.com/office/officeart/2005/8/layout/process1"/>
    <dgm:cxn modelId="{EF797904-9509-43FB-B2B3-8E0F64763ED1}" srcId="{3459FD5E-4062-4816-B2DD-876235032993}" destId="{37B2EF15-DB39-4BDD-9DBB-A7F9CC5F6376}" srcOrd="0" destOrd="0" parTransId="{95D587BD-9181-4B2F-93C9-07F1D419C9AF}" sibTransId="{F91914D5-8C98-4BFB-8C4E-F282C7D7CAEF}"/>
    <dgm:cxn modelId="{9D42B613-4C5B-4784-A396-F601967A9F8A}" type="presOf" srcId="{3459FD5E-4062-4816-B2DD-876235032993}" destId="{A10B65AC-62EE-4C55-89DC-2C4ED5E7E1AD}" srcOrd="0" destOrd="0" presId="urn:microsoft.com/office/officeart/2005/8/layout/process1"/>
    <dgm:cxn modelId="{E667D0AF-A588-4A35-BCD6-4E747BDC6755}" srcId="{3459FD5E-4062-4816-B2DD-876235032993}" destId="{49D49AD4-996D-4387-8D14-C2658EF11592}" srcOrd="2" destOrd="0" parTransId="{15438928-4AF4-4CCD-BC2A-043FBC31162E}" sibTransId="{9AFA62D5-6B01-4CA2-BF48-0D2245C7992B}"/>
    <dgm:cxn modelId="{8563B7EB-1E11-4CA5-BBC3-307626973ACF}" srcId="{3459FD5E-4062-4816-B2DD-876235032993}" destId="{EAD25B7E-4B09-46F9-B721-FD266490B52A}" srcOrd="1" destOrd="0" parTransId="{381F5958-E602-44EE-9F81-F0F2F9DFC556}" sibTransId="{BCF8A5C3-7944-4A62-8DBD-A3D828AA1DAA}"/>
    <dgm:cxn modelId="{9AC422B8-18D7-40C8-A812-A9329FF1E13D}" type="presOf" srcId="{EAD25B7E-4B09-46F9-B721-FD266490B52A}" destId="{0C36C306-4A6D-4FA5-9280-F606E6F811FC}" srcOrd="0" destOrd="0" presId="urn:microsoft.com/office/officeart/2005/8/layout/process1"/>
    <dgm:cxn modelId="{6707CD3D-0C6F-4ED2-91CA-CE7A714564A4}" type="presOf" srcId="{BCF8A5C3-7944-4A62-8DBD-A3D828AA1DAA}" destId="{F2D01821-11B6-4164-AA55-BA4E08957124}" srcOrd="1" destOrd="0" presId="urn:microsoft.com/office/officeart/2005/8/layout/process1"/>
    <dgm:cxn modelId="{38E46A1F-A06D-44FD-B503-47E163C69D6A}" type="presOf" srcId="{F91914D5-8C98-4BFB-8C4E-F282C7D7CAEF}" destId="{A531EB8F-FE93-48F6-9B6F-C2CF971A4D4C}" srcOrd="0" destOrd="0" presId="urn:microsoft.com/office/officeart/2005/8/layout/process1"/>
    <dgm:cxn modelId="{265F3581-19A3-4B7A-9147-E04DEE3E96C6}" type="presParOf" srcId="{A10B65AC-62EE-4C55-89DC-2C4ED5E7E1AD}" destId="{31FFAF73-388F-4654-ADDC-A6C8270DDC2B}" srcOrd="0" destOrd="0" presId="urn:microsoft.com/office/officeart/2005/8/layout/process1"/>
    <dgm:cxn modelId="{9A87278C-6932-40FC-AF54-D2F428C75F5B}" type="presParOf" srcId="{A10B65AC-62EE-4C55-89DC-2C4ED5E7E1AD}" destId="{A531EB8F-FE93-48F6-9B6F-C2CF971A4D4C}" srcOrd="1" destOrd="0" presId="urn:microsoft.com/office/officeart/2005/8/layout/process1"/>
    <dgm:cxn modelId="{F2BEE4DD-4A8A-4158-90C5-46DBDFC6CF21}" type="presParOf" srcId="{A531EB8F-FE93-48F6-9B6F-C2CF971A4D4C}" destId="{07CC2846-E8F6-4C19-83DE-6693D8CB6370}" srcOrd="0" destOrd="0" presId="urn:microsoft.com/office/officeart/2005/8/layout/process1"/>
    <dgm:cxn modelId="{959973E0-A991-4D25-83C2-D5F1AA8EBA34}" type="presParOf" srcId="{A10B65AC-62EE-4C55-89DC-2C4ED5E7E1AD}" destId="{0C36C306-4A6D-4FA5-9280-F606E6F811FC}" srcOrd="2" destOrd="0" presId="urn:microsoft.com/office/officeart/2005/8/layout/process1"/>
    <dgm:cxn modelId="{1B04D58B-CA5B-4050-9F87-DCABCDCF53C3}" type="presParOf" srcId="{A10B65AC-62EE-4C55-89DC-2C4ED5E7E1AD}" destId="{1EC8B759-56F6-4D86-BE76-B94F303EB05C}" srcOrd="3" destOrd="0" presId="urn:microsoft.com/office/officeart/2005/8/layout/process1"/>
    <dgm:cxn modelId="{5B339689-F508-4AF1-A5AE-704B44672B3C}" type="presParOf" srcId="{1EC8B759-56F6-4D86-BE76-B94F303EB05C}" destId="{F2D01821-11B6-4164-AA55-BA4E08957124}" srcOrd="0" destOrd="0" presId="urn:microsoft.com/office/officeart/2005/8/layout/process1"/>
    <dgm:cxn modelId="{9FB85C8F-370D-47EB-AA1C-7B5391313D0A}" type="presParOf" srcId="{A10B65AC-62EE-4C55-89DC-2C4ED5E7E1AD}" destId="{D39A4A7D-2985-4905-BFDE-26829E5FDE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D29C9A-DE86-4C97-ACA8-81D262E7399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E995EFFE-EFAE-4F62-863C-7C4DBD79D562}">
      <dgm:prSet phldrT="[Texto]"/>
      <dgm:spPr/>
      <dgm:t>
        <a:bodyPr/>
        <a:lstStyle/>
        <a:p>
          <a:r>
            <a:rPr lang="es-ES" dirty="0" smtClean="0">
              <a:solidFill>
                <a:schemeClr val="bg1">
                  <a:lumMod val="50000"/>
                </a:schemeClr>
              </a:solidFill>
            </a:rPr>
            <a:t>Interface </a:t>
          </a:r>
          <a:r>
            <a:rPr lang="es-ES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dirty="0">
            <a:solidFill>
              <a:schemeClr val="bg1">
                <a:lumMod val="50000"/>
              </a:schemeClr>
            </a:solidFill>
          </a:endParaRPr>
        </a:p>
      </dgm:t>
    </dgm:pt>
    <dgm:pt modelId="{89EBE973-9944-42D5-BAC5-96B907D2E410}" type="parTrans" cxnId="{B5692B4F-FA0A-4C60-A482-D0FC68F6BF37}">
      <dgm:prSet/>
      <dgm:spPr/>
      <dgm:t>
        <a:bodyPr/>
        <a:lstStyle/>
        <a:p>
          <a:endParaRPr lang="es-ES"/>
        </a:p>
      </dgm:t>
    </dgm:pt>
    <dgm:pt modelId="{05A7821D-73CF-4096-B4C2-8D3DBC00254C}" type="sibTrans" cxnId="{B5692B4F-FA0A-4C60-A482-D0FC68F6BF37}">
      <dgm:prSet/>
      <dgm:spPr/>
      <dgm:t>
        <a:bodyPr/>
        <a:lstStyle/>
        <a:p>
          <a:endParaRPr lang="es-ES"/>
        </a:p>
      </dgm:t>
    </dgm:pt>
    <dgm:pt modelId="{BAD277BE-97EC-4703-9DA5-F17064FC3C7D}">
      <dgm:prSet phldrT="[Texto]"/>
      <dgm:spPr/>
      <dgm:t>
        <a:bodyPr/>
        <a:lstStyle/>
        <a:p>
          <a:r>
            <a:rPr lang="es-ES" dirty="0" smtClean="0">
              <a:solidFill>
                <a:schemeClr val="bg1">
                  <a:lumMod val="50000"/>
                </a:schemeClr>
              </a:solidFill>
            </a:rPr>
            <a:t>Network </a:t>
          </a:r>
          <a:r>
            <a:rPr lang="es-ES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dirty="0">
            <a:solidFill>
              <a:schemeClr val="bg1">
                <a:lumMod val="50000"/>
              </a:schemeClr>
            </a:solidFill>
          </a:endParaRPr>
        </a:p>
      </dgm:t>
    </dgm:pt>
    <dgm:pt modelId="{653A23C0-C884-4256-B955-C249B979FF50}" type="parTrans" cxnId="{62D7BCD3-8891-4C8F-B18D-D839EC177E59}">
      <dgm:prSet/>
      <dgm:spPr/>
      <dgm:t>
        <a:bodyPr/>
        <a:lstStyle/>
        <a:p>
          <a:endParaRPr lang="es-ES"/>
        </a:p>
      </dgm:t>
    </dgm:pt>
    <dgm:pt modelId="{EEDA534C-4D89-476B-B3C3-C5BAF0A95D5D}" type="sibTrans" cxnId="{62D7BCD3-8891-4C8F-B18D-D839EC177E59}">
      <dgm:prSet/>
      <dgm:spPr/>
      <dgm:t>
        <a:bodyPr/>
        <a:lstStyle/>
        <a:p>
          <a:endParaRPr lang="es-ES"/>
        </a:p>
      </dgm:t>
    </dgm:pt>
    <dgm:pt modelId="{EFB115CC-0C64-41E9-AAB5-96B1F22B9A1F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/>
            <a:t>Port </a:t>
          </a:r>
          <a:r>
            <a:rPr lang="es-ES" dirty="0" err="1" smtClean="0"/>
            <a:t>scan</a:t>
          </a:r>
          <a:endParaRPr lang="es-ES" dirty="0"/>
        </a:p>
      </dgm:t>
    </dgm:pt>
    <dgm:pt modelId="{7239AA4C-9235-4219-9E09-83F2EE0755A8}" type="parTrans" cxnId="{D9AECE8B-AFFA-4E8B-B76C-39D398AB28E7}">
      <dgm:prSet/>
      <dgm:spPr/>
      <dgm:t>
        <a:bodyPr/>
        <a:lstStyle/>
        <a:p>
          <a:endParaRPr lang="es-ES"/>
        </a:p>
      </dgm:t>
    </dgm:pt>
    <dgm:pt modelId="{60CC3751-4F6D-47BE-8E36-E00D56C71A87}" type="sibTrans" cxnId="{D9AECE8B-AFFA-4E8B-B76C-39D398AB28E7}">
      <dgm:prSet/>
      <dgm:spPr/>
      <dgm:t>
        <a:bodyPr/>
        <a:lstStyle/>
        <a:p>
          <a:endParaRPr lang="es-ES"/>
        </a:p>
      </dgm:t>
    </dgm:pt>
    <dgm:pt modelId="{40CC8099-E7D2-4053-9E6A-26091B71597A}" type="pres">
      <dgm:prSet presAssocID="{58D29C9A-DE86-4C97-ACA8-81D262E73998}" presName="Name0" presStyleCnt="0">
        <dgm:presLayoutVars>
          <dgm:dir/>
          <dgm:animLvl val="lvl"/>
          <dgm:resizeHandles val="exact"/>
        </dgm:presLayoutVars>
      </dgm:prSet>
      <dgm:spPr/>
    </dgm:pt>
    <dgm:pt modelId="{B8F6991A-9985-4F77-904E-4591B22706A9}" type="pres">
      <dgm:prSet presAssocID="{E995EFFE-EFAE-4F62-863C-7C4DBD79D56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E43F5D-A4F4-453B-BB0E-C63D66E8B0EB}" type="pres">
      <dgm:prSet presAssocID="{05A7821D-73CF-4096-B4C2-8D3DBC00254C}" presName="parTxOnlySpace" presStyleCnt="0"/>
      <dgm:spPr/>
    </dgm:pt>
    <dgm:pt modelId="{D14FB238-1B36-463C-8806-1B09CF66F6CC}" type="pres">
      <dgm:prSet presAssocID="{BAD277BE-97EC-4703-9DA5-F17064FC3C7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6F94AA-08BE-4537-BD39-28C36F5A6E41}" type="pres">
      <dgm:prSet presAssocID="{EEDA534C-4D89-476B-B3C3-C5BAF0A95D5D}" presName="parTxOnlySpace" presStyleCnt="0"/>
      <dgm:spPr/>
    </dgm:pt>
    <dgm:pt modelId="{426C79F6-3BE9-4FF6-9C01-1768D6158B65}" type="pres">
      <dgm:prSet presAssocID="{EFB115CC-0C64-41E9-AAB5-96B1F22B9A1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5329264-82BE-43B1-BF5B-B48CD34482A9}" type="presOf" srcId="{58D29C9A-DE86-4C97-ACA8-81D262E73998}" destId="{40CC8099-E7D2-4053-9E6A-26091B71597A}" srcOrd="0" destOrd="0" presId="urn:microsoft.com/office/officeart/2005/8/layout/chevron1"/>
    <dgm:cxn modelId="{C17E30E4-C73B-445C-A41D-BFA4F450082B}" type="presOf" srcId="{E995EFFE-EFAE-4F62-863C-7C4DBD79D562}" destId="{B8F6991A-9985-4F77-904E-4591B22706A9}" srcOrd="0" destOrd="0" presId="urn:microsoft.com/office/officeart/2005/8/layout/chevron1"/>
    <dgm:cxn modelId="{390E1C90-5CBD-4DC7-806F-F143B261EE42}" type="presOf" srcId="{EFB115CC-0C64-41E9-AAB5-96B1F22B9A1F}" destId="{426C79F6-3BE9-4FF6-9C01-1768D6158B65}" srcOrd="0" destOrd="0" presId="urn:microsoft.com/office/officeart/2005/8/layout/chevron1"/>
    <dgm:cxn modelId="{B5692B4F-FA0A-4C60-A482-D0FC68F6BF37}" srcId="{58D29C9A-DE86-4C97-ACA8-81D262E73998}" destId="{E995EFFE-EFAE-4F62-863C-7C4DBD79D562}" srcOrd="0" destOrd="0" parTransId="{89EBE973-9944-42D5-BAC5-96B907D2E410}" sibTransId="{05A7821D-73CF-4096-B4C2-8D3DBC00254C}"/>
    <dgm:cxn modelId="{C19948B2-6965-41DD-88E7-CECEE9EE952E}" type="presOf" srcId="{BAD277BE-97EC-4703-9DA5-F17064FC3C7D}" destId="{D14FB238-1B36-463C-8806-1B09CF66F6CC}" srcOrd="0" destOrd="0" presId="urn:microsoft.com/office/officeart/2005/8/layout/chevron1"/>
    <dgm:cxn modelId="{62D7BCD3-8891-4C8F-B18D-D839EC177E59}" srcId="{58D29C9A-DE86-4C97-ACA8-81D262E73998}" destId="{BAD277BE-97EC-4703-9DA5-F17064FC3C7D}" srcOrd="1" destOrd="0" parTransId="{653A23C0-C884-4256-B955-C249B979FF50}" sibTransId="{EEDA534C-4D89-476B-B3C3-C5BAF0A95D5D}"/>
    <dgm:cxn modelId="{D9AECE8B-AFFA-4E8B-B76C-39D398AB28E7}" srcId="{58D29C9A-DE86-4C97-ACA8-81D262E73998}" destId="{EFB115CC-0C64-41E9-AAB5-96B1F22B9A1F}" srcOrd="2" destOrd="0" parTransId="{7239AA4C-9235-4219-9E09-83F2EE0755A8}" sibTransId="{60CC3751-4F6D-47BE-8E36-E00D56C71A87}"/>
    <dgm:cxn modelId="{3041EB3F-A8E6-458F-8283-F16AC8003EE7}" type="presParOf" srcId="{40CC8099-E7D2-4053-9E6A-26091B71597A}" destId="{B8F6991A-9985-4F77-904E-4591B22706A9}" srcOrd="0" destOrd="0" presId="urn:microsoft.com/office/officeart/2005/8/layout/chevron1"/>
    <dgm:cxn modelId="{50072515-1D04-44BD-828B-686E2392473C}" type="presParOf" srcId="{40CC8099-E7D2-4053-9E6A-26091B71597A}" destId="{DEE43F5D-A4F4-453B-BB0E-C63D66E8B0EB}" srcOrd="1" destOrd="0" presId="urn:microsoft.com/office/officeart/2005/8/layout/chevron1"/>
    <dgm:cxn modelId="{89F85ED8-A3A6-4A7C-9DD2-7FA1ABFDE92C}" type="presParOf" srcId="{40CC8099-E7D2-4053-9E6A-26091B71597A}" destId="{D14FB238-1B36-463C-8806-1B09CF66F6CC}" srcOrd="2" destOrd="0" presId="urn:microsoft.com/office/officeart/2005/8/layout/chevron1"/>
    <dgm:cxn modelId="{45177A63-4D4C-4ED6-A4DE-4D19A1120888}" type="presParOf" srcId="{40CC8099-E7D2-4053-9E6A-26091B71597A}" destId="{FC6F94AA-08BE-4537-BD39-28C36F5A6E41}" srcOrd="3" destOrd="0" presId="urn:microsoft.com/office/officeart/2005/8/layout/chevron1"/>
    <dgm:cxn modelId="{F4AD7989-90C2-4DAB-A966-CE2A351080F4}" type="presParOf" srcId="{40CC8099-E7D2-4053-9E6A-26091B71597A}" destId="{426C79F6-3BE9-4FF6-9C01-1768D6158B6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459FD5E-4062-4816-B2DD-876235032993}" type="doc">
      <dgm:prSet loTypeId="urn:microsoft.com/office/officeart/2005/8/layout/process1" loCatId="process" qsTypeId="urn:microsoft.com/office/officeart/2005/8/quickstyle/simple2" qsCatId="simple" csTypeId="urn:microsoft.com/office/officeart/2005/8/colors/accent1_1" csCatId="accent1" phldr="1"/>
      <dgm:spPr/>
    </dgm:pt>
    <dgm:pt modelId="{37B2EF15-DB39-4BDD-9DBB-A7F9CC5F6376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Information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gathering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95D587BD-9181-4B2F-93C9-07F1D419C9AF}" type="par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F91914D5-8C98-4BFB-8C4E-F282C7D7CAEF}" type="sib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EAD25B7E-4B09-46F9-B721-FD266490B52A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err="1" smtClean="0"/>
            <a:t>Automated</a:t>
          </a:r>
          <a:r>
            <a:rPr lang="es-ES" dirty="0" smtClean="0"/>
            <a:t> </a:t>
          </a:r>
          <a:r>
            <a:rPr lang="es-ES" dirty="0" err="1" smtClean="0"/>
            <a:t>testing</a:t>
          </a:r>
          <a:endParaRPr lang="es-ES" dirty="0"/>
        </a:p>
      </dgm:t>
    </dgm:pt>
    <dgm:pt modelId="{381F5958-E602-44EE-9F81-F0F2F9DFC556}" type="par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BCF8A5C3-7944-4A62-8DBD-A3D828AA1DAA}" type="sib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49D49AD4-996D-4387-8D14-C2658EF11592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Report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generation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15438928-4AF4-4CCD-BC2A-043FBC31162E}" type="par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9AFA62D5-6B01-4CA2-BF48-0D2245C7992B}" type="sib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A10B65AC-62EE-4C55-89DC-2C4ED5E7E1AD}" type="pres">
      <dgm:prSet presAssocID="{3459FD5E-4062-4816-B2DD-876235032993}" presName="Name0" presStyleCnt="0">
        <dgm:presLayoutVars>
          <dgm:dir/>
          <dgm:resizeHandles val="exact"/>
        </dgm:presLayoutVars>
      </dgm:prSet>
      <dgm:spPr/>
    </dgm:pt>
    <dgm:pt modelId="{31FFAF73-388F-4654-ADDC-A6C8270DDC2B}" type="pres">
      <dgm:prSet presAssocID="{37B2EF15-DB39-4BDD-9DBB-A7F9CC5F63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31EB8F-FE93-48F6-9B6F-C2CF971A4D4C}" type="pres">
      <dgm:prSet presAssocID="{F91914D5-8C98-4BFB-8C4E-F282C7D7CAEF}" presName="sibTrans" presStyleLbl="sibTrans2D1" presStyleIdx="0" presStyleCnt="2"/>
      <dgm:spPr/>
      <dgm:t>
        <a:bodyPr/>
        <a:lstStyle/>
        <a:p>
          <a:endParaRPr lang="es-ES"/>
        </a:p>
      </dgm:t>
    </dgm:pt>
    <dgm:pt modelId="{07CC2846-E8F6-4C19-83DE-6693D8CB6370}" type="pres">
      <dgm:prSet presAssocID="{F91914D5-8C98-4BFB-8C4E-F282C7D7CAEF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0C36C306-4A6D-4FA5-9280-F606E6F811FC}" type="pres">
      <dgm:prSet presAssocID="{EAD25B7E-4B09-46F9-B721-FD266490B5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C8B759-56F6-4D86-BE76-B94F303EB05C}" type="pres">
      <dgm:prSet presAssocID="{BCF8A5C3-7944-4A62-8DBD-A3D828AA1DAA}" presName="sibTrans" presStyleLbl="sibTrans2D1" presStyleIdx="1" presStyleCnt="2"/>
      <dgm:spPr/>
      <dgm:t>
        <a:bodyPr/>
        <a:lstStyle/>
        <a:p>
          <a:endParaRPr lang="es-ES"/>
        </a:p>
      </dgm:t>
    </dgm:pt>
    <dgm:pt modelId="{F2D01821-11B6-4164-AA55-BA4E08957124}" type="pres">
      <dgm:prSet presAssocID="{BCF8A5C3-7944-4A62-8DBD-A3D828AA1DAA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D39A4A7D-2985-4905-BFDE-26829E5FDE07}" type="pres">
      <dgm:prSet presAssocID="{49D49AD4-996D-4387-8D14-C2658EF1159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667D0AF-A588-4A35-BCD6-4E747BDC6755}" srcId="{3459FD5E-4062-4816-B2DD-876235032993}" destId="{49D49AD4-996D-4387-8D14-C2658EF11592}" srcOrd="2" destOrd="0" parTransId="{15438928-4AF4-4CCD-BC2A-043FBC31162E}" sibTransId="{9AFA62D5-6B01-4CA2-BF48-0D2245C7992B}"/>
    <dgm:cxn modelId="{EF797904-9509-43FB-B2B3-8E0F64763ED1}" srcId="{3459FD5E-4062-4816-B2DD-876235032993}" destId="{37B2EF15-DB39-4BDD-9DBB-A7F9CC5F6376}" srcOrd="0" destOrd="0" parTransId="{95D587BD-9181-4B2F-93C9-07F1D419C9AF}" sibTransId="{F91914D5-8C98-4BFB-8C4E-F282C7D7CAEF}"/>
    <dgm:cxn modelId="{09C1E6F5-5FC1-4FB9-ACCB-5049D5326460}" type="presOf" srcId="{3459FD5E-4062-4816-B2DD-876235032993}" destId="{A10B65AC-62EE-4C55-89DC-2C4ED5E7E1AD}" srcOrd="0" destOrd="0" presId="urn:microsoft.com/office/officeart/2005/8/layout/process1"/>
    <dgm:cxn modelId="{20A8984C-B18D-4FD8-B259-81810CFC8EA2}" type="presOf" srcId="{BCF8A5C3-7944-4A62-8DBD-A3D828AA1DAA}" destId="{1EC8B759-56F6-4D86-BE76-B94F303EB05C}" srcOrd="0" destOrd="0" presId="urn:microsoft.com/office/officeart/2005/8/layout/process1"/>
    <dgm:cxn modelId="{8563B7EB-1E11-4CA5-BBC3-307626973ACF}" srcId="{3459FD5E-4062-4816-B2DD-876235032993}" destId="{EAD25B7E-4B09-46F9-B721-FD266490B52A}" srcOrd="1" destOrd="0" parTransId="{381F5958-E602-44EE-9F81-F0F2F9DFC556}" sibTransId="{BCF8A5C3-7944-4A62-8DBD-A3D828AA1DAA}"/>
    <dgm:cxn modelId="{E1FDC6B4-AB0D-4A29-A4B2-A1515830FB8C}" type="presOf" srcId="{37B2EF15-DB39-4BDD-9DBB-A7F9CC5F6376}" destId="{31FFAF73-388F-4654-ADDC-A6C8270DDC2B}" srcOrd="0" destOrd="0" presId="urn:microsoft.com/office/officeart/2005/8/layout/process1"/>
    <dgm:cxn modelId="{E0273283-77FA-40E2-997D-BCFC42E9B05E}" type="presOf" srcId="{49D49AD4-996D-4387-8D14-C2658EF11592}" destId="{D39A4A7D-2985-4905-BFDE-26829E5FDE07}" srcOrd="0" destOrd="0" presId="urn:microsoft.com/office/officeart/2005/8/layout/process1"/>
    <dgm:cxn modelId="{49BA96D7-6CA9-4E96-9189-BF18EF0F7272}" type="presOf" srcId="{BCF8A5C3-7944-4A62-8DBD-A3D828AA1DAA}" destId="{F2D01821-11B6-4164-AA55-BA4E08957124}" srcOrd="1" destOrd="0" presId="urn:microsoft.com/office/officeart/2005/8/layout/process1"/>
    <dgm:cxn modelId="{8E7B4D65-0325-49B2-8974-245BEC9F0593}" type="presOf" srcId="{F91914D5-8C98-4BFB-8C4E-F282C7D7CAEF}" destId="{A531EB8F-FE93-48F6-9B6F-C2CF971A4D4C}" srcOrd="0" destOrd="0" presId="urn:microsoft.com/office/officeart/2005/8/layout/process1"/>
    <dgm:cxn modelId="{B6FFE97E-2BC7-4081-BE94-197B28A05FB0}" type="presOf" srcId="{F91914D5-8C98-4BFB-8C4E-F282C7D7CAEF}" destId="{07CC2846-E8F6-4C19-83DE-6693D8CB6370}" srcOrd="1" destOrd="0" presId="urn:microsoft.com/office/officeart/2005/8/layout/process1"/>
    <dgm:cxn modelId="{4BDAD619-88C8-4A3A-85C3-272FB37C076E}" type="presOf" srcId="{EAD25B7E-4B09-46F9-B721-FD266490B52A}" destId="{0C36C306-4A6D-4FA5-9280-F606E6F811FC}" srcOrd="0" destOrd="0" presId="urn:microsoft.com/office/officeart/2005/8/layout/process1"/>
    <dgm:cxn modelId="{74FBD89A-89A6-42DD-898C-CE6E92E0FA8A}" type="presParOf" srcId="{A10B65AC-62EE-4C55-89DC-2C4ED5E7E1AD}" destId="{31FFAF73-388F-4654-ADDC-A6C8270DDC2B}" srcOrd="0" destOrd="0" presId="urn:microsoft.com/office/officeart/2005/8/layout/process1"/>
    <dgm:cxn modelId="{84524C4F-9C4E-4358-B61D-2403797DAEA6}" type="presParOf" srcId="{A10B65AC-62EE-4C55-89DC-2C4ED5E7E1AD}" destId="{A531EB8F-FE93-48F6-9B6F-C2CF971A4D4C}" srcOrd="1" destOrd="0" presId="urn:microsoft.com/office/officeart/2005/8/layout/process1"/>
    <dgm:cxn modelId="{A36CCB4E-DAE2-4673-B54E-7650019491C4}" type="presParOf" srcId="{A531EB8F-FE93-48F6-9B6F-C2CF971A4D4C}" destId="{07CC2846-E8F6-4C19-83DE-6693D8CB6370}" srcOrd="0" destOrd="0" presId="urn:microsoft.com/office/officeart/2005/8/layout/process1"/>
    <dgm:cxn modelId="{93C2B335-8A88-4513-A907-5D79E8046C07}" type="presParOf" srcId="{A10B65AC-62EE-4C55-89DC-2C4ED5E7E1AD}" destId="{0C36C306-4A6D-4FA5-9280-F606E6F811FC}" srcOrd="2" destOrd="0" presId="urn:microsoft.com/office/officeart/2005/8/layout/process1"/>
    <dgm:cxn modelId="{09F7214E-34DA-4F3E-A65F-1F492C5DB79B}" type="presParOf" srcId="{A10B65AC-62EE-4C55-89DC-2C4ED5E7E1AD}" destId="{1EC8B759-56F6-4D86-BE76-B94F303EB05C}" srcOrd="3" destOrd="0" presId="urn:microsoft.com/office/officeart/2005/8/layout/process1"/>
    <dgm:cxn modelId="{24B3594C-569F-487C-84F2-6FEA7A9A4C25}" type="presParOf" srcId="{1EC8B759-56F6-4D86-BE76-B94F303EB05C}" destId="{F2D01821-11B6-4164-AA55-BA4E08957124}" srcOrd="0" destOrd="0" presId="urn:microsoft.com/office/officeart/2005/8/layout/process1"/>
    <dgm:cxn modelId="{AD4B584E-2322-4D03-A491-BA11DC2DD7D6}" type="presParOf" srcId="{A10B65AC-62EE-4C55-89DC-2C4ED5E7E1AD}" destId="{D39A4A7D-2985-4905-BFDE-26829E5FDE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D29C9A-DE86-4C97-ACA8-81D262E73998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E995EFFE-EFAE-4F62-863C-7C4DBD79D562}">
      <dgm:prSet phldrT="[Texto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/>
            <a:t>Spider + </a:t>
          </a:r>
          <a:r>
            <a:rPr lang="es-ES" dirty="0" err="1" smtClean="0"/>
            <a:t>Passive</a:t>
          </a:r>
          <a:r>
            <a:rPr lang="es-ES" dirty="0" smtClean="0"/>
            <a:t> </a:t>
          </a:r>
          <a:r>
            <a:rPr lang="es-ES" dirty="0" err="1" smtClean="0"/>
            <a:t>scan</a:t>
          </a:r>
          <a:endParaRPr lang="es-ES" dirty="0"/>
        </a:p>
      </dgm:t>
    </dgm:pt>
    <dgm:pt modelId="{89EBE973-9944-42D5-BAC5-96B907D2E410}" type="parTrans" cxnId="{B5692B4F-FA0A-4C60-A482-D0FC68F6BF37}">
      <dgm:prSet/>
      <dgm:spPr/>
      <dgm:t>
        <a:bodyPr/>
        <a:lstStyle/>
        <a:p>
          <a:endParaRPr lang="es-ES"/>
        </a:p>
      </dgm:t>
    </dgm:pt>
    <dgm:pt modelId="{05A7821D-73CF-4096-B4C2-8D3DBC00254C}" type="sibTrans" cxnId="{B5692B4F-FA0A-4C60-A482-D0FC68F6BF37}">
      <dgm:prSet/>
      <dgm:spPr/>
      <dgm:t>
        <a:bodyPr/>
        <a:lstStyle/>
        <a:p>
          <a:endParaRPr lang="es-ES"/>
        </a:p>
      </dgm:t>
    </dgm:pt>
    <dgm:pt modelId="{BAD277BE-97EC-4703-9DA5-F17064FC3C7D}">
      <dgm:prSet phldrT="[Texto]"/>
      <dgm:spPr/>
      <dgm:t>
        <a:bodyPr/>
        <a:lstStyle/>
        <a:p>
          <a:r>
            <a:rPr lang="es-ES" dirty="0" smtClean="0">
              <a:solidFill>
                <a:schemeClr val="bg1">
                  <a:lumMod val="50000"/>
                </a:schemeClr>
              </a:solidFill>
            </a:rPr>
            <a:t>Active </a:t>
          </a:r>
          <a:r>
            <a:rPr lang="es-ES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dirty="0">
            <a:solidFill>
              <a:schemeClr val="bg1">
                <a:lumMod val="50000"/>
              </a:schemeClr>
            </a:solidFill>
          </a:endParaRPr>
        </a:p>
      </dgm:t>
    </dgm:pt>
    <dgm:pt modelId="{653A23C0-C884-4256-B955-C249B979FF50}" type="parTrans" cxnId="{62D7BCD3-8891-4C8F-B18D-D839EC177E59}">
      <dgm:prSet/>
      <dgm:spPr/>
      <dgm:t>
        <a:bodyPr/>
        <a:lstStyle/>
        <a:p>
          <a:endParaRPr lang="es-ES"/>
        </a:p>
      </dgm:t>
    </dgm:pt>
    <dgm:pt modelId="{EEDA534C-4D89-476B-B3C3-C5BAF0A95D5D}" type="sibTrans" cxnId="{62D7BCD3-8891-4C8F-B18D-D839EC177E59}">
      <dgm:prSet/>
      <dgm:spPr/>
      <dgm:t>
        <a:bodyPr/>
        <a:lstStyle/>
        <a:p>
          <a:endParaRPr lang="es-ES"/>
        </a:p>
      </dgm:t>
    </dgm:pt>
    <dgm:pt modelId="{40CC8099-E7D2-4053-9E6A-26091B71597A}" type="pres">
      <dgm:prSet presAssocID="{58D29C9A-DE86-4C97-ACA8-81D262E73998}" presName="Name0" presStyleCnt="0">
        <dgm:presLayoutVars>
          <dgm:dir/>
          <dgm:animLvl val="lvl"/>
          <dgm:resizeHandles val="exact"/>
        </dgm:presLayoutVars>
      </dgm:prSet>
      <dgm:spPr/>
    </dgm:pt>
    <dgm:pt modelId="{B8F6991A-9985-4F77-904E-4591B22706A9}" type="pres">
      <dgm:prSet presAssocID="{E995EFFE-EFAE-4F62-863C-7C4DBD79D56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E43F5D-A4F4-453B-BB0E-C63D66E8B0EB}" type="pres">
      <dgm:prSet presAssocID="{05A7821D-73CF-4096-B4C2-8D3DBC00254C}" presName="parTxOnlySpace" presStyleCnt="0"/>
      <dgm:spPr/>
    </dgm:pt>
    <dgm:pt modelId="{D14FB238-1B36-463C-8806-1B09CF66F6CC}" type="pres">
      <dgm:prSet presAssocID="{BAD277BE-97EC-4703-9DA5-F17064FC3C7D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3D0F93C-D1F5-42EE-9BDB-1C9121A98DAB}" type="presOf" srcId="{58D29C9A-DE86-4C97-ACA8-81D262E73998}" destId="{40CC8099-E7D2-4053-9E6A-26091B71597A}" srcOrd="0" destOrd="0" presId="urn:microsoft.com/office/officeart/2005/8/layout/chevron1"/>
    <dgm:cxn modelId="{62D7BCD3-8891-4C8F-B18D-D839EC177E59}" srcId="{58D29C9A-DE86-4C97-ACA8-81D262E73998}" destId="{BAD277BE-97EC-4703-9DA5-F17064FC3C7D}" srcOrd="1" destOrd="0" parTransId="{653A23C0-C884-4256-B955-C249B979FF50}" sibTransId="{EEDA534C-4D89-476B-B3C3-C5BAF0A95D5D}"/>
    <dgm:cxn modelId="{100F8CF8-C956-4D28-87B7-747FE9EDC0D9}" type="presOf" srcId="{E995EFFE-EFAE-4F62-863C-7C4DBD79D562}" destId="{B8F6991A-9985-4F77-904E-4591B22706A9}" srcOrd="0" destOrd="0" presId="urn:microsoft.com/office/officeart/2005/8/layout/chevron1"/>
    <dgm:cxn modelId="{411DB4E1-AF1D-458D-82B3-68157589677F}" type="presOf" srcId="{BAD277BE-97EC-4703-9DA5-F17064FC3C7D}" destId="{D14FB238-1B36-463C-8806-1B09CF66F6CC}" srcOrd="0" destOrd="0" presId="urn:microsoft.com/office/officeart/2005/8/layout/chevron1"/>
    <dgm:cxn modelId="{B5692B4F-FA0A-4C60-A482-D0FC68F6BF37}" srcId="{58D29C9A-DE86-4C97-ACA8-81D262E73998}" destId="{E995EFFE-EFAE-4F62-863C-7C4DBD79D562}" srcOrd="0" destOrd="0" parTransId="{89EBE973-9944-42D5-BAC5-96B907D2E410}" sibTransId="{05A7821D-73CF-4096-B4C2-8D3DBC00254C}"/>
    <dgm:cxn modelId="{9DE85ABC-8EB6-4BE7-BA81-976FE052987E}" type="presParOf" srcId="{40CC8099-E7D2-4053-9E6A-26091B71597A}" destId="{B8F6991A-9985-4F77-904E-4591B22706A9}" srcOrd="0" destOrd="0" presId="urn:microsoft.com/office/officeart/2005/8/layout/chevron1"/>
    <dgm:cxn modelId="{8F5BAD7A-57BE-42AC-8212-57A93816D0B6}" type="presParOf" srcId="{40CC8099-E7D2-4053-9E6A-26091B71597A}" destId="{DEE43F5D-A4F4-453B-BB0E-C63D66E8B0EB}" srcOrd="1" destOrd="0" presId="urn:microsoft.com/office/officeart/2005/8/layout/chevron1"/>
    <dgm:cxn modelId="{DEA4E2F6-1CF1-441F-948D-881C6C258ADD}" type="presParOf" srcId="{40CC8099-E7D2-4053-9E6A-26091B71597A}" destId="{D14FB238-1B36-463C-8806-1B09CF66F6C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FAF73-388F-4654-ADDC-A6C8270DDC2B}">
      <dsp:nvSpPr>
        <dsp:cNvPr id="0" name=""/>
        <dsp:cNvSpPr/>
      </dsp:nvSpPr>
      <dsp:spPr>
        <a:xfrm>
          <a:off x="7341" y="0"/>
          <a:ext cx="2194275" cy="1152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Information</a:t>
          </a:r>
          <a:r>
            <a:rPr lang="es-ES" sz="2900" kern="1200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gathering</a:t>
          </a:r>
          <a:endParaRPr lang="es-ES" sz="29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41086" y="33745"/>
        <a:ext cx="2126785" cy="1084638"/>
      </dsp:txXfrm>
    </dsp:sp>
    <dsp:sp modelId="{A531EB8F-FE93-48F6-9B6F-C2CF971A4D4C}">
      <dsp:nvSpPr>
        <dsp:cNvPr id="0" name=""/>
        <dsp:cNvSpPr/>
      </dsp:nvSpPr>
      <dsp:spPr>
        <a:xfrm>
          <a:off x="2421043" y="303973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>
            <a:solidFill>
              <a:schemeClr val="bg1">
                <a:lumMod val="50000"/>
              </a:schemeClr>
            </a:solidFill>
          </a:endParaRPr>
        </a:p>
      </dsp:txBody>
      <dsp:txXfrm>
        <a:off x="2421043" y="412809"/>
        <a:ext cx="325630" cy="326508"/>
      </dsp:txXfrm>
    </dsp:sp>
    <dsp:sp modelId="{0C36C306-4A6D-4FA5-9280-F606E6F811FC}">
      <dsp:nvSpPr>
        <dsp:cNvPr id="0" name=""/>
        <dsp:cNvSpPr/>
      </dsp:nvSpPr>
      <dsp:spPr>
        <a:xfrm>
          <a:off x="3079326" y="0"/>
          <a:ext cx="2194275" cy="1152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Automated</a:t>
          </a:r>
          <a:r>
            <a:rPr lang="es-ES" sz="2900" kern="1200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testing</a:t>
          </a:r>
          <a:endParaRPr lang="es-ES" sz="29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3113071" y="33745"/>
        <a:ext cx="2126785" cy="1084638"/>
      </dsp:txXfrm>
    </dsp:sp>
    <dsp:sp modelId="{1EC8B759-56F6-4D86-BE76-B94F303EB05C}">
      <dsp:nvSpPr>
        <dsp:cNvPr id="0" name=""/>
        <dsp:cNvSpPr/>
      </dsp:nvSpPr>
      <dsp:spPr>
        <a:xfrm>
          <a:off x="5493029" y="303973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>
            <a:solidFill>
              <a:schemeClr val="bg1">
                <a:lumMod val="50000"/>
              </a:schemeClr>
            </a:solidFill>
          </a:endParaRPr>
        </a:p>
      </dsp:txBody>
      <dsp:txXfrm>
        <a:off x="5493029" y="412809"/>
        <a:ext cx="325630" cy="326508"/>
      </dsp:txXfrm>
    </dsp:sp>
    <dsp:sp modelId="{D39A4A7D-2985-4905-BFDE-26829E5FDE07}">
      <dsp:nvSpPr>
        <dsp:cNvPr id="0" name=""/>
        <dsp:cNvSpPr/>
      </dsp:nvSpPr>
      <dsp:spPr>
        <a:xfrm>
          <a:off x="6151311" y="0"/>
          <a:ext cx="2194275" cy="1152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Report</a:t>
          </a:r>
          <a:r>
            <a:rPr lang="es-ES" sz="2900" kern="1200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generation</a:t>
          </a:r>
          <a:endParaRPr lang="es-ES" sz="29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6185056" y="33745"/>
        <a:ext cx="2126785" cy="10846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FAF73-388F-4654-ADDC-A6C8270DDC2B}">
      <dsp:nvSpPr>
        <dsp:cNvPr id="0" name=""/>
        <dsp:cNvSpPr/>
      </dsp:nvSpPr>
      <dsp:spPr>
        <a:xfrm>
          <a:off x="7341" y="0"/>
          <a:ext cx="2194275" cy="1152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Information</a:t>
          </a:r>
          <a:r>
            <a:rPr lang="es-ES" sz="2900" kern="1200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gathering</a:t>
          </a:r>
          <a:endParaRPr lang="es-ES" sz="29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41086" y="33745"/>
        <a:ext cx="2126785" cy="1084638"/>
      </dsp:txXfrm>
    </dsp:sp>
    <dsp:sp modelId="{A531EB8F-FE93-48F6-9B6F-C2CF971A4D4C}">
      <dsp:nvSpPr>
        <dsp:cNvPr id="0" name=""/>
        <dsp:cNvSpPr/>
      </dsp:nvSpPr>
      <dsp:spPr>
        <a:xfrm>
          <a:off x="2421043" y="303973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>
            <a:solidFill>
              <a:schemeClr val="bg1">
                <a:lumMod val="50000"/>
              </a:schemeClr>
            </a:solidFill>
          </a:endParaRPr>
        </a:p>
      </dsp:txBody>
      <dsp:txXfrm>
        <a:off x="2421043" y="412809"/>
        <a:ext cx="325630" cy="326508"/>
      </dsp:txXfrm>
    </dsp:sp>
    <dsp:sp modelId="{0C36C306-4A6D-4FA5-9280-F606E6F811FC}">
      <dsp:nvSpPr>
        <dsp:cNvPr id="0" name=""/>
        <dsp:cNvSpPr/>
      </dsp:nvSpPr>
      <dsp:spPr>
        <a:xfrm>
          <a:off x="3079326" y="0"/>
          <a:ext cx="2194275" cy="115212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62000"/>
                <a:satMod val="180000"/>
              </a:schemeClr>
            </a:gs>
            <a:gs pos="65000">
              <a:schemeClr val="accent2">
                <a:tint val="32000"/>
                <a:satMod val="250000"/>
              </a:schemeClr>
            </a:gs>
            <a:gs pos="100000">
              <a:schemeClr val="accent2"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Automated</a:t>
          </a:r>
          <a:r>
            <a:rPr lang="es-ES" sz="2900" kern="1200" dirty="0" smtClean="0"/>
            <a:t> </a:t>
          </a:r>
          <a:r>
            <a:rPr lang="es-ES" sz="2900" kern="1200" dirty="0" err="1" smtClean="0"/>
            <a:t>testing</a:t>
          </a:r>
          <a:endParaRPr lang="es-ES" sz="2900" kern="1200" dirty="0"/>
        </a:p>
      </dsp:txBody>
      <dsp:txXfrm>
        <a:off x="3113071" y="33745"/>
        <a:ext cx="2126785" cy="1084638"/>
      </dsp:txXfrm>
    </dsp:sp>
    <dsp:sp modelId="{1EC8B759-56F6-4D86-BE76-B94F303EB05C}">
      <dsp:nvSpPr>
        <dsp:cNvPr id="0" name=""/>
        <dsp:cNvSpPr/>
      </dsp:nvSpPr>
      <dsp:spPr>
        <a:xfrm>
          <a:off x="5493029" y="303973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>
            <a:solidFill>
              <a:schemeClr val="bg1">
                <a:lumMod val="50000"/>
              </a:schemeClr>
            </a:solidFill>
          </a:endParaRPr>
        </a:p>
      </dsp:txBody>
      <dsp:txXfrm>
        <a:off x="5493029" y="412809"/>
        <a:ext cx="325630" cy="326508"/>
      </dsp:txXfrm>
    </dsp:sp>
    <dsp:sp modelId="{D39A4A7D-2985-4905-BFDE-26829E5FDE07}">
      <dsp:nvSpPr>
        <dsp:cNvPr id="0" name=""/>
        <dsp:cNvSpPr/>
      </dsp:nvSpPr>
      <dsp:spPr>
        <a:xfrm>
          <a:off x="6151311" y="0"/>
          <a:ext cx="2194275" cy="1152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Report</a:t>
          </a:r>
          <a:r>
            <a:rPr lang="es-ES" sz="2900" kern="1200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generation</a:t>
          </a:r>
          <a:endParaRPr lang="es-ES" sz="29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6185056" y="33745"/>
        <a:ext cx="2126785" cy="108463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6991A-9985-4F77-904E-4591B22706A9}">
      <dsp:nvSpPr>
        <dsp:cNvPr id="0" name=""/>
        <dsp:cNvSpPr/>
      </dsp:nvSpPr>
      <dsp:spPr>
        <a:xfrm>
          <a:off x="7214" y="0"/>
          <a:ext cx="4312885" cy="576064"/>
        </a:xfrm>
        <a:prstGeom prst="chevron">
          <a:avLst/>
        </a:prstGeom>
        <a:solidFill>
          <a:schemeClr val="accent3"/>
        </a:solidFill>
        <a:ln w="55000" cap="flat" cmpd="thickThin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Spider + </a:t>
          </a:r>
          <a:r>
            <a:rPr lang="es-ES" sz="2800" kern="1200" dirty="0" err="1" smtClean="0"/>
            <a:t>Passive</a:t>
          </a:r>
          <a:r>
            <a:rPr lang="es-ES" sz="2800" kern="1200" dirty="0" smtClean="0"/>
            <a:t> </a:t>
          </a:r>
          <a:r>
            <a:rPr lang="es-ES" sz="2800" kern="1200" dirty="0" err="1" smtClean="0"/>
            <a:t>scan</a:t>
          </a:r>
          <a:endParaRPr lang="es-ES" sz="2800" kern="1200" dirty="0"/>
        </a:p>
      </dsp:txBody>
      <dsp:txXfrm>
        <a:off x="295246" y="0"/>
        <a:ext cx="3736821" cy="576064"/>
      </dsp:txXfrm>
    </dsp:sp>
    <dsp:sp modelId="{D14FB238-1B36-463C-8806-1B09CF66F6CC}">
      <dsp:nvSpPr>
        <dsp:cNvPr id="0" name=""/>
        <dsp:cNvSpPr/>
      </dsp:nvSpPr>
      <dsp:spPr>
        <a:xfrm>
          <a:off x="3888811" y="0"/>
          <a:ext cx="4312885" cy="5760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>
              <a:solidFill>
                <a:schemeClr val="bg1">
                  <a:lumMod val="50000"/>
                </a:schemeClr>
              </a:solidFill>
            </a:rPr>
            <a:t>Active </a:t>
          </a:r>
          <a:r>
            <a:rPr lang="es-ES" sz="2800" kern="1200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sz="28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176843" y="0"/>
        <a:ext cx="3736821" cy="5760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FAF73-388F-4654-ADDC-A6C8270DDC2B}">
      <dsp:nvSpPr>
        <dsp:cNvPr id="0" name=""/>
        <dsp:cNvSpPr/>
      </dsp:nvSpPr>
      <dsp:spPr>
        <a:xfrm>
          <a:off x="7341" y="0"/>
          <a:ext cx="2194275" cy="1152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Information</a:t>
          </a:r>
          <a:r>
            <a:rPr lang="es-ES" sz="2900" kern="1200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gathering</a:t>
          </a:r>
          <a:endParaRPr lang="es-ES" sz="29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41086" y="33745"/>
        <a:ext cx="2126785" cy="1084638"/>
      </dsp:txXfrm>
    </dsp:sp>
    <dsp:sp modelId="{A531EB8F-FE93-48F6-9B6F-C2CF971A4D4C}">
      <dsp:nvSpPr>
        <dsp:cNvPr id="0" name=""/>
        <dsp:cNvSpPr/>
      </dsp:nvSpPr>
      <dsp:spPr>
        <a:xfrm>
          <a:off x="2421043" y="303973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>
            <a:solidFill>
              <a:schemeClr val="bg1">
                <a:lumMod val="50000"/>
              </a:schemeClr>
            </a:solidFill>
          </a:endParaRPr>
        </a:p>
      </dsp:txBody>
      <dsp:txXfrm>
        <a:off x="2421043" y="412809"/>
        <a:ext cx="325630" cy="326508"/>
      </dsp:txXfrm>
    </dsp:sp>
    <dsp:sp modelId="{0C36C306-4A6D-4FA5-9280-F606E6F811FC}">
      <dsp:nvSpPr>
        <dsp:cNvPr id="0" name=""/>
        <dsp:cNvSpPr/>
      </dsp:nvSpPr>
      <dsp:spPr>
        <a:xfrm>
          <a:off x="3079326" y="0"/>
          <a:ext cx="2194275" cy="115212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62000"/>
                <a:satMod val="180000"/>
              </a:schemeClr>
            </a:gs>
            <a:gs pos="65000">
              <a:schemeClr val="accent2">
                <a:tint val="32000"/>
                <a:satMod val="250000"/>
              </a:schemeClr>
            </a:gs>
            <a:gs pos="100000">
              <a:schemeClr val="accent2"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Automated</a:t>
          </a:r>
          <a:r>
            <a:rPr lang="es-ES" sz="2900" kern="1200" dirty="0" smtClean="0"/>
            <a:t> </a:t>
          </a:r>
          <a:r>
            <a:rPr lang="es-ES" sz="2900" kern="1200" dirty="0" err="1" smtClean="0"/>
            <a:t>testing</a:t>
          </a:r>
          <a:endParaRPr lang="es-ES" sz="2900" kern="1200" dirty="0"/>
        </a:p>
      </dsp:txBody>
      <dsp:txXfrm>
        <a:off x="3113071" y="33745"/>
        <a:ext cx="2126785" cy="1084638"/>
      </dsp:txXfrm>
    </dsp:sp>
    <dsp:sp modelId="{1EC8B759-56F6-4D86-BE76-B94F303EB05C}">
      <dsp:nvSpPr>
        <dsp:cNvPr id="0" name=""/>
        <dsp:cNvSpPr/>
      </dsp:nvSpPr>
      <dsp:spPr>
        <a:xfrm>
          <a:off x="5493029" y="303973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>
            <a:solidFill>
              <a:schemeClr val="bg1">
                <a:lumMod val="50000"/>
              </a:schemeClr>
            </a:solidFill>
          </a:endParaRPr>
        </a:p>
      </dsp:txBody>
      <dsp:txXfrm>
        <a:off x="5493029" y="412809"/>
        <a:ext cx="325630" cy="326508"/>
      </dsp:txXfrm>
    </dsp:sp>
    <dsp:sp modelId="{D39A4A7D-2985-4905-BFDE-26829E5FDE07}">
      <dsp:nvSpPr>
        <dsp:cNvPr id="0" name=""/>
        <dsp:cNvSpPr/>
      </dsp:nvSpPr>
      <dsp:spPr>
        <a:xfrm>
          <a:off x="6151311" y="0"/>
          <a:ext cx="2194275" cy="1152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Report</a:t>
          </a:r>
          <a:r>
            <a:rPr lang="es-ES" sz="2900" kern="1200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generation</a:t>
          </a:r>
          <a:endParaRPr lang="es-ES" sz="29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6185056" y="33745"/>
        <a:ext cx="2126785" cy="108463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6991A-9985-4F77-904E-4591B22706A9}">
      <dsp:nvSpPr>
        <dsp:cNvPr id="0" name=""/>
        <dsp:cNvSpPr/>
      </dsp:nvSpPr>
      <dsp:spPr>
        <a:xfrm>
          <a:off x="7214" y="0"/>
          <a:ext cx="4312885" cy="5760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>
              <a:solidFill>
                <a:schemeClr val="bg1">
                  <a:lumMod val="50000"/>
                </a:schemeClr>
              </a:solidFill>
            </a:rPr>
            <a:t>Spider + </a:t>
          </a:r>
          <a:r>
            <a:rPr lang="es-ES" sz="2800" kern="1200" dirty="0" err="1" smtClean="0">
              <a:solidFill>
                <a:schemeClr val="bg1">
                  <a:lumMod val="50000"/>
                </a:schemeClr>
              </a:solidFill>
            </a:rPr>
            <a:t>Passive</a:t>
          </a:r>
          <a:r>
            <a:rPr lang="es-ES" sz="280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s-ES" sz="2800" kern="1200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sz="28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95246" y="0"/>
        <a:ext cx="3736821" cy="576064"/>
      </dsp:txXfrm>
    </dsp:sp>
    <dsp:sp modelId="{D14FB238-1B36-463C-8806-1B09CF66F6CC}">
      <dsp:nvSpPr>
        <dsp:cNvPr id="0" name=""/>
        <dsp:cNvSpPr/>
      </dsp:nvSpPr>
      <dsp:spPr>
        <a:xfrm>
          <a:off x="3888811" y="0"/>
          <a:ext cx="4312885" cy="576064"/>
        </a:xfrm>
        <a:prstGeom prst="chevron">
          <a:avLst/>
        </a:prstGeom>
        <a:solidFill>
          <a:schemeClr val="accent3"/>
        </a:solidFill>
        <a:ln w="55000" cap="flat" cmpd="thickThin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Active </a:t>
          </a:r>
          <a:r>
            <a:rPr lang="es-ES" sz="2800" kern="1200" dirty="0" err="1" smtClean="0"/>
            <a:t>scan</a:t>
          </a:r>
          <a:endParaRPr lang="es-ES" sz="2800" kern="1200" dirty="0"/>
        </a:p>
      </dsp:txBody>
      <dsp:txXfrm>
        <a:off x="4176843" y="0"/>
        <a:ext cx="3736821" cy="5760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FAF73-388F-4654-ADDC-A6C8270DDC2B}">
      <dsp:nvSpPr>
        <dsp:cNvPr id="0" name=""/>
        <dsp:cNvSpPr/>
      </dsp:nvSpPr>
      <dsp:spPr>
        <a:xfrm>
          <a:off x="7341" y="0"/>
          <a:ext cx="2194275" cy="1152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Information</a:t>
          </a:r>
          <a:r>
            <a:rPr lang="es-ES" sz="2900" kern="1200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gathering</a:t>
          </a:r>
          <a:endParaRPr lang="es-ES" sz="29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41086" y="33745"/>
        <a:ext cx="2126785" cy="1084638"/>
      </dsp:txXfrm>
    </dsp:sp>
    <dsp:sp modelId="{A531EB8F-FE93-48F6-9B6F-C2CF971A4D4C}">
      <dsp:nvSpPr>
        <dsp:cNvPr id="0" name=""/>
        <dsp:cNvSpPr/>
      </dsp:nvSpPr>
      <dsp:spPr>
        <a:xfrm>
          <a:off x="2421043" y="303973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>
            <a:solidFill>
              <a:schemeClr val="bg1">
                <a:lumMod val="50000"/>
              </a:schemeClr>
            </a:solidFill>
          </a:endParaRPr>
        </a:p>
      </dsp:txBody>
      <dsp:txXfrm>
        <a:off x="2421043" y="412809"/>
        <a:ext cx="325630" cy="326508"/>
      </dsp:txXfrm>
    </dsp:sp>
    <dsp:sp modelId="{0C36C306-4A6D-4FA5-9280-F606E6F811FC}">
      <dsp:nvSpPr>
        <dsp:cNvPr id="0" name=""/>
        <dsp:cNvSpPr/>
      </dsp:nvSpPr>
      <dsp:spPr>
        <a:xfrm>
          <a:off x="3079326" y="0"/>
          <a:ext cx="2194275" cy="1152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Automated</a:t>
          </a:r>
          <a:r>
            <a:rPr lang="es-ES" sz="2900" kern="1200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testing</a:t>
          </a:r>
          <a:endParaRPr lang="es-ES" sz="29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3113071" y="33745"/>
        <a:ext cx="2126785" cy="1084638"/>
      </dsp:txXfrm>
    </dsp:sp>
    <dsp:sp modelId="{1EC8B759-56F6-4D86-BE76-B94F303EB05C}">
      <dsp:nvSpPr>
        <dsp:cNvPr id="0" name=""/>
        <dsp:cNvSpPr/>
      </dsp:nvSpPr>
      <dsp:spPr>
        <a:xfrm>
          <a:off x="5493029" y="303973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>
            <a:solidFill>
              <a:schemeClr val="bg1">
                <a:lumMod val="50000"/>
              </a:schemeClr>
            </a:solidFill>
          </a:endParaRPr>
        </a:p>
      </dsp:txBody>
      <dsp:txXfrm>
        <a:off x="5493029" y="412809"/>
        <a:ext cx="325630" cy="326508"/>
      </dsp:txXfrm>
    </dsp:sp>
    <dsp:sp modelId="{D39A4A7D-2985-4905-BFDE-26829E5FDE07}">
      <dsp:nvSpPr>
        <dsp:cNvPr id="0" name=""/>
        <dsp:cNvSpPr/>
      </dsp:nvSpPr>
      <dsp:spPr>
        <a:xfrm>
          <a:off x="6151311" y="0"/>
          <a:ext cx="2194275" cy="115212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62000"/>
                <a:satMod val="180000"/>
              </a:schemeClr>
            </a:gs>
            <a:gs pos="65000">
              <a:schemeClr val="accent2">
                <a:tint val="32000"/>
                <a:satMod val="250000"/>
              </a:schemeClr>
            </a:gs>
            <a:gs pos="100000">
              <a:schemeClr val="accent2"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tx1"/>
              </a:solidFill>
            </a:rPr>
            <a:t>Report</a:t>
          </a:r>
          <a:r>
            <a:rPr lang="es-ES" sz="2900" kern="1200" dirty="0" smtClean="0">
              <a:solidFill>
                <a:schemeClr val="tx1"/>
              </a:solidFill>
            </a:rPr>
            <a:t> </a:t>
          </a:r>
          <a:r>
            <a:rPr lang="es-ES" sz="2900" kern="1200" dirty="0" err="1" smtClean="0">
              <a:solidFill>
                <a:schemeClr val="tx1"/>
              </a:solidFill>
            </a:rPr>
            <a:t>generation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185056" y="33745"/>
        <a:ext cx="2126785" cy="10846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FAF73-388F-4654-ADDC-A6C8270DDC2B}">
      <dsp:nvSpPr>
        <dsp:cNvPr id="0" name=""/>
        <dsp:cNvSpPr/>
      </dsp:nvSpPr>
      <dsp:spPr>
        <a:xfrm>
          <a:off x="7341" y="0"/>
          <a:ext cx="2194275" cy="115212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62000"/>
                <a:satMod val="180000"/>
              </a:schemeClr>
            </a:gs>
            <a:gs pos="65000">
              <a:schemeClr val="accent2">
                <a:tint val="32000"/>
                <a:satMod val="250000"/>
              </a:schemeClr>
            </a:gs>
            <a:gs pos="100000">
              <a:schemeClr val="accent2"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noProof="0" dirty="0" smtClean="0">
              <a:solidFill>
                <a:schemeClr val="tx1"/>
              </a:solidFill>
            </a:rPr>
            <a:t>Information</a:t>
          </a:r>
          <a:r>
            <a:rPr lang="es-ES" sz="2900" kern="1200" dirty="0" smtClean="0">
              <a:solidFill>
                <a:schemeClr val="tx1"/>
              </a:solidFill>
            </a:rPr>
            <a:t> </a:t>
          </a:r>
          <a:r>
            <a:rPr lang="en-US" sz="2900" kern="1200" noProof="0" dirty="0" smtClean="0">
              <a:solidFill>
                <a:schemeClr val="tx1"/>
              </a:solidFill>
            </a:rPr>
            <a:t>gathering</a:t>
          </a:r>
          <a:endParaRPr lang="en-US" sz="2900" kern="1200" noProof="0" dirty="0">
            <a:solidFill>
              <a:schemeClr val="tx1"/>
            </a:solidFill>
          </a:endParaRPr>
        </a:p>
      </dsp:txBody>
      <dsp:txXfrm>
        <a:off x="41086" y="33745"/>
        <a:ext cx="2126785" cy="1084638"/>
      </dsp:txXfrm>
    </dsp:sp>
    <dsp:sp modelId="{A531EB8F-FE93-48F6-9B6F-C2CF971A4D4C}">
      <dsp:nvSpPr>
        <dsp:cNvPr id="0" name=""/>
        <dsp:cNvSpPr/>
      </dsp:nvSpPr>
      <dsp:spPr>
        <a:xfrm>
          <a:off x="2421043" y="303973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>
            <a:solidFill>
              <a:schemeClr val="bg1">
                <a:lumMod val="50000"/>
              </a:schemeClr>
            </a:solidFill>
          </a:endParaRPr>
        </a:p>
      </dsp:txBody>
      <dsp:txXfrm>
        <a:off x="2421043" y="412809"/>
        <a:ext cx="325630" cy="326508"/>
      </dsp:txXfrm>
    </dsp:sp>
    <dsp:sp modelId="{0C36C306-4A6D-4FA5-9280-F606E6F811FC}">
      <dsp:nvSpPr>
        <dsp:cNvPr id="0" name=""/>
        <dsp:cNvSpPr/>
      </dsp:nvSpPr>
      <dsp:spPr>
        <a:xfrm>
          <a:off x="3079326" y="0"/>
          <a:ext cx="2194275" cy="1152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noProof="0" dirty="0" smtClean="0">
              <a:solidFill>
                <a:schemeClr val="bg1">
                  <a:lumMod val="75000"/>
                </a:schemeClr>
              </a:solidFill>
            </a:rPr>
            <a:t>Automated testing</a:t>
          </a:r>
          <a:endParaRPr lang="en-US" sz="2900" kern="1200" noProof="0" dirty="0">
            <a:solidFill>
              <a:schemeClr val="bg1">
                <a:lumMod val="75000"/>
              </a:schemeClr>
            </a:solidFill>
          </a:endParaRPr>
        </a:p>
      </dsp:txBody>
      <dsp:txXfrm>
        <a:off x="3113071" y="33745"/>
        <a:ext cx="2126785" cy="1084638"/>
      </dsp:txXfrm>
    </dsp:sp>
    <dsp:sp modelId="{1EC8B759-56F6-4D86-BE76-B94F303EB05C}">
      <dsp:nvSpPr>
        <dsp:cNvPr id="0" name=""/>
        <dsp:cNvSpPr/>
      </dsp:nvSpPr>
      <dsp:spPr>
        <a:xfrm>
          <a:off x="5493029" y="303973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>
            <a:solidFill>
              <a:schemeClr val="bg1">
                <a:lumMod val="50000"/>
              </a:schemeClr>
            </a:solidFill>
          </a:endParaRPr>
        </a:p>
      </dsp:txBody>
      <dsp:txXfrm>
        <a:off x="5493029" y="412809"/>
        <a:ext cx="325630" cy="326508"/>
      </dsp:txXfrm>
    </dsp:sp>
    <dsp:sp modelId="{D39A4A7D-2985-4905-BFDE-26829E5FDE07}">
      <dsp:nvSpPr>
        <dsp:cNvPr id="0" name=""/>
        <dsp:cNvSpPr/>
      </dsp:nvSpPr>
      <dsp:spPr>
        <a:xfrm>
          <a:off x="6151311" y="0"/>
          <a:ext cx="2194275" cy="1152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noProof="0" dirty="0" smtClean="0">
              <a:solidFill>
                <a:schemeClr val="bg1">
                  <a:lumMod val="75000"/>
                </a:schemeClr>
              </a:solidFill>
            </a:rPr>
            <a:t>Report generation</a:t>
          </a:r>
          <a:endParaRPr lang="en-US" sz="2900" kern="1200" noProof="0" dirty="0">
            <a:solidFill>
              <a:schemeClr val="bg1">
                <a:lumMod val="75000"/>
              </a:schemeClr>
            </a:solidFill>
          </a:endParaRPr>
        </a:p>
      </dsp:txBody>
      <dsp:txXfrm>
        <a:off x="6185056" y="33745"/>
        <a:ext cx="2126785" cy="10846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6991A-9985-4F77-904E-4591B22706A9}">
      <dsp:nvSpPr>
        <dsp:cNvPr id="0" name=""/>
        <dsp:cNvSpPr/>
      </dsp:nvSpPr>
      <dsp:spPr>
        <a:xfrm>
          <a:off x="2404" y="0"/>
          <a:ext cx="2930036" cy="576064"/>
        </a:xfrm>
        <a:prstGeom prst="chevron">
          <a:avLst/>
        </a:prstGeom>
        <a:solidFill>
          <a:schemeClr val="accent1"/>
        </a:solidFill>
        <a:ln w="55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Interface </a:t>
          </a:r>
          <a:r>
            <a:rPr lang="es-ES" sz="2700" kern="1200" dirty="0" err="1" smtClean="0"/>
            <a:t>scan</a:t>
          </a:r>
          <a:endParaRPr lang="es-ES" sz="2700" kern="1200" dirty="0"/>
        </a:p>
      </dsp:txBody>
      <dsp:txXfrm>
        <a:off x="290436" y="0"/>
        <a:ext cx="2353972" cy="576064"/>
      </dsp:txXfrm>
    </dsp:sp>
    <dsp:sp modelId="{D14FB238-1B36-463C-8806-1B09CF66F6CC}">
      <dsp:nvSpPr>
        <dsp:cNvPr id="0" name=""/>
        <dsp:cNvSpPr/>
      </dsp:nvSpPr>
      <dsp:spPr>
        <a:xfrm>
          <a:off x="2639437" y="0"/>
          <a:ext cx="2930036" cy="5760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>
              <a:solidFill>
                <a:schemeClr val="bg1">
                  <a:lumMod val="50000"/>
                </a:schemeClr>
              </a:solidFill>
            </a:rPr>
            <a:t>Network </a:t>
          </a:r>
          <a:r>
            <a:rPr lang="es-ES" sz="2700" kern="1200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sz="27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927469" y="0"/>
        <a:ext cx="2353972" cy="576064"/>
      </dsp:txXfrm>
    </dsp:sp>
    <dsp:sp modelId="{426C79F6-3BE9-4FF6-9C01-1768D6158B65}">
      <dsp:nvSpPr>
        <dsp:cNvPr id="0" name=""/>
        <dsp:cNvSpPr/>
      </dsp:nvSpPr>
      <dsp:spPr>
        <a:xfrm>
          <a:off x="5276470" y="0"/>
          <a:ext cx="2930036" cy="5760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smtClean="0">
              <a:solidFill>
                <a:schemeClr val="bg1">
                  <a:lumMod val="50000"/>
                </a:schemeClr>
              </a:solidFill>
            </a:rPr>
            <a:t>Port scan</a:t>
          </a:r>
          <a:endParaRPr lang="es-ES" sz="27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564502" y="0"/>
        <a:ext cx="2353972" cy="5760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FAF73-388F-4654-ADDC-A6C8270DDC2B}">
      <dsp:nvSpPr>
        <dsp:cNvPr id="0" name=""/>
        <dsp:cNvSpPr/>
      </dsp:nvSpPr>
      <dsp:spPr>
        <a:xfrm>
          <a:off x="7341" y="0"/>
          <a:ext cx="2194275" cy="115212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62000"/>
                <a:satMod val="180000"/>
              </a:schemeClr>
            </a:gs>
            <a:gs pos="65000">
              <a:schemeClr val="accent2">
                <a:tint val="32000"/>
                <a:satMod val="250000"/>
              </a:schemeClr>
            </a:gs>
            <a:gs pos="100000">
              <a:schemeClr val="accent2"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tx1"/>
              </a:solidFill>
            </a:rPr>
            <a:t>Information</a:t>
          </a:r>
          <a:r>
            <a:rPr lang="es-ES" sz="2900" kern="1200" dirty="0" smtClean="0">
              <a:solidFill>
                <a:schemeClr val="tx1"/>
              </a:solidFill>
            </a:rPr>
            <a:t> </a:t>
          </a:r>
          <a:r>
            <a:rPr lang="es-ES" sz="2900" kern="1200" dirty="0" err="1" smtClean="0">
              <a:solidFill>
                <a:schemeClr val="tx1"/>
              </a:solidFill>
            </a:rPr>
            <a:t>gathering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41086" y="33745"/>
        <a:ext cx="2126785" cy="1084638"/>
      </dsp:txXfrm>
    </dsp:sp>
    <dsp:sp modelId="{A531EB8F-FE93-48F6-9B6F-C2CF971A4D4C}">
      <dsp:nvSpPr>
        <dsp:cNvPr id="0" name=""/>
        <dsp:cNvSpPr/>
      </dsp:nvSpPr>
      <dsp:spPr>
        <a:xfrm>
          <a:off x="2421043" y="303973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>
            <a:solidFill>
              <a:schemeClr val="bg1">
                <a:lumMod val="50000"/>
              </a:schemeClr>
            </a:solidFill>
          </a:endParaRPr>
        </a:p>
      </dsp:txBody>
      <dsp:txXfrm>
        <a:off x="2421043" y="412809"/>
        <a:ext cx="325630" cy="326508"/>
      </dsp:txXfrm>
    </dsp:sp>
    <dsp:sp modelId="{0C36C306-4A6D-4FA5-9280-F606E6F811FC}">
      <dsp:nvSpPr>
        <dsp:cNvPr id="0" name=""/>
        <dsp:cNvSpPr/>
      </dsp:nvSpPr>
      <dsp:spPr>
        <a:xfrm>
          <a:off x="3079326" y="0"/>
          <a:ext cx="2194275" cy="1152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Automated</a:t>
          </a:r>
          <a:r>
            <a:rPr lang="es-ES" sz="2900" kern="1200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testing</a:t>
          </a:r>
          <a:endParaRPr lang="es-ES" sz="29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3113071" y="33745"/>
        <a:ext cx="2126785" cy="1084638"/>
      </dsp:txXfrm>
    </dsp:sp>
    <dsp:sp modelId="{1EC8B759-56F6-4D86-BE76-B94F303EB05C}">
      <dsp:nvSpPr>
        <dsp:cNvPr id="0" name=""/>
        <dsp:cNvSpPr/>
      </dsp:nvSpPr>
      <dsp:spPr>
        <a:xfrm>
          <a:off x="5493029" y="303973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>
            <a:solidFill>
              <a:schemeClr val="bg1">
                <a:lumMod val="50000"/>
              </a:schemeClr>
            </a:solidFill>
          </a:endParaRPr>
        </a:p>
      </dsp:txBody>
      <dsp:txXfrm>
        <a:off x="5493029" y="412809"/>
        <a:ext cx="325630" cy="326508"/>
      </dsp:txXfrm>
    </dsp:sp>
    <dsp:sp modelId="{D39A4A7D-2985-4905-BFDE-26829E5FDE07}">
      <dsp:nvSpPr>
        <dsp:cNvPr id="0" name=""/>
        <dsp:cNvSpPr/>
      </dsp:nvSpPr>
      <dsp:spPr>
        <a:xfrm>
          <a:off x="6151311" y="0"/>
          <a:ext cx="2194275" cy="1152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Report</a:t>
          </a:r>
          <a:r>
            <a:rPr lang="es-ES" sz="2900" kern="1200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generation</a:t>
          </a:r>
          <a:endParaRPr lang="es-ES" sz="29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6185056" y="33745"/>
        <a:ext cx="2126785" cy="10846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6991A-9985-4F77-904E-4591B22706A9}">
      <dsp:nvSpPr>
        <dsp:cNvPr id="0" name=""/>
        <dsp:cNvSpPr/>
      </dsp:nvSpPr>
      <dsp:spPr>
        <a:xfrm>
          <a:off x="2404" y="0"/>
          <a:ext cx="2930036" cy="5760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>
              <a:solidFill>
                <a:schemeClr val="bg1">
                  <a:lumMod val="50000"/>
                </a:schemeClr>
              </a:solidFill>
            </a:rPr>
            <a:t>Interface </a:t>
          </a:r>
          <a:r>
            <a:rPr lang="es-ES" sz="2700" kern="1200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sz="27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90436" y="0"/>
        <a:ext cx="2353972" cy="576064"/>
      </dsp:txXfrm>
    </dsp:sp>
    <dsp:sp modelId="{D14FB238-1B36-463C-8806-1B09CF66F6CC}">
      <dsp:nvSpPr>
        <dsp:cNvPr id="0" name=""/>
        <dsp:cNvSpPr/>
      </dsp:nvSpPr>
      <dsp:spPr>
        <a:xfrm>
          <a:off x="2639437" y="0"/>
          <a:ext cx="2930036" cy="576064"/>
        </a:xfrm>
        <a:prstGeom prst="chevron">
          <a:avLst/>
        </a:prstGeom>
        <a:solidFill>
          <a:schemeClr val="accent1"/>
        </a:solidFill>
        <a:ln w="55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Network </a:t>
          </a:r>
          <a:r>
            <a:rPr lang="es-ES" sz="2700" kern="1200" dirty="0" err="1" smtClean="0"/>
            <a:t>scan</a:t>
          </a:r>
          <a:endParaRPr lang="es-ES" sz="2700" kern="1200" dirty="0"/>
        </a:p>
      </dsp:txBody>
      <dsp:txXfrm>
        <a:off x="2927469" y="0"/>
        <a:ext cx="2353972" cy="576064"/>
      </dsp:txXfrm>
    </dsp:sp>
    <dsp:sp modelId="{426C79F6-3BE9-4FF6-9C01-1768D6158B65}">
      <dsp:nvSpPr>
        <dsp:cNvPr id="0" name=""/>
        <dsp:cNvSpPr/>
      </dsp:nvSpPr>
      <dsp:spPr>
        <a:xfrm>
          <a:off x="5276470" y="0"/>
          <a:ext cx="2930036" cy="5760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>
              <a:solidFill>
                <a:schemeClr val="bg1">
                  <a:lumMod val="50000"/>
                </a:schemeClr>
              </a:solidFill>
            </a:rPr>
            <a:t>Port </a:t>
          </a:r>
          <a:r>
            <a:rPr lang="es-ES" sz="2700" kern="1200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sz="27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564502" y="0"/>
        <a:ext cx="2353972" cy="5760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FAF73-388F-4654-ADDC-A6C8270DDC2B}">
      <dsp:nvSpPr>
        <dsp:cNvPr id="0" name=""/>
        <dsp:cNvSpPr/>
      </dsp:nvSpPr>
      <dsp:spPr>
        <a:xfrm>
          <a:off x="7341" y="0"/>
          <a:ext cx="2194275" cy="115212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62000"/>
                <a:satMod val="180000"/>
              </a:schemeClr>
            </a:gs>
            <a:gs pos="65000">
              <a:schemeClr val="accent2">
                <a:tint val="32000"/>
                <a:satMod val="250000"/>
              </a:schemeClr>
            </a:gs>
            <a:gs pos="100000">
              <a:schemeClr val="accent2"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tx1"/>
              </a:solidFill>
            </a:rPr>
            <a:t>Information</a:t>
          </a:r>
          <a:r>
            <a:rPr lang="es-ES" sz="2900" kern="1200" dirty="0" smtClean="0">
              <a:solidFill>
                <a:schemeClr val="tx1"/>
              </a:solidFill>
            </a:rPr>
            <a:t> </a:t>
          </a:r>
          <a:r>
            <a:rPr lang="es-ES" sz="2900" kern="1200" dirty="0" err="1" smtClean="0">
              <a:solidFill>
                <a:schemeClr val="tx1"/>
              </a:solidFill>
            </a:rPr>
            <a:t>gathering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41086" y="33745"/>
        <a:ext cx="2126785" cy="1084638"/>
      </dsp:txXfrm>
    </dsp:sp>
    <dsp:sp modelId="{A531EB8F-FE93-48F6-9B6F-C2CF971A4D4C}">
      <dsp:nvSpPr>
        <dsp:cNvPr id="0" name=""/>
        <dsp:cNvSpPr/>
      </dsp:nvSpPr>
      <dsp:spPr>
        <a:xfrm>
          <a:off x="2421043" y="303973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>
            <a:solidFill>
              <a:schemeClr val="bg1">
                <a:lumMod val="50000"/>
              </a:schemeClr>
            </a:solidFill>
          </a:endParaRPr>
        </a:p>
      </dsp:txBody>
      <dsp:txXfrm>
        <a:off x="2421043" y="412809"/>
        <a:ext cx="325630" cy="326508"/>
      </dsp:txXfrm>
    </dsp:sp>
    <dsp:sp modelId="{0C36C306-4A6D-4FA5-9280-F606E6F811FC}">
      <dsp:nvSpPr>
        <dsp:cNvPr id="0" name=""/>
        <dsp:cNvSpPr/>
      </dsp:nvSpPr>
      <dsp:spPr>
        <a:xfrm>
          <a:off x="3079326" y="0"/>
          <a:ext cx="2194275" cy="1152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Automated</a:t>
          </a:r>
          <a:r>
            <a:rPr lang="es-ES" sz="2900" kern="1200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testing</a:t>
          </a:r>
          <a:endParaRPr lang="es-ES" sz="29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3113071" y="33745"/>
        <a:ext cx="2126785" cy="1084638"/>
      </dsp:txXfrm>
    </dsp:sp>
    <dsp:sp modelId="{1EC8B759-56F6-4D86-BE76-B94F303EB05C}">
      <dsp:nvSpPr>
        <dsp:cNvPr id="0" name=""/>
        <dsp:cNvSpPr/>
      </dsp:nvSpPr>
      <dsp:spPr>
        <a:xfrm>
          <a:off x="5493029" y="303973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>
            <a:solidFill>
              <a:schemeClr val="bg1">
                <a:lumMod val="50000"/>
              </a:schemeClr>
            </a:solidFill>
          </a:endParaRPr>
        </a:p>
      </dsp:txBody>
      <dsp:txXfrm>
        <a:off x="5493029" y="412809"/>
        <a:ext cx="325630" cy="326508"/>
      </dsp:txXfrm>
    </dsp:sp>
    <dsp:sp modelId="{D39A4A7D-2985-4905-BFDE-26829E5FDE07}">
      <dsp:nvSpPr>
        <dsp:cNvPr id="0" name=""/>
        <dsp:cNvSpPr/>
      </dsp:nvSpPr>
      <dsp:spPr>
        <a:xfrm>
          <a:off x="6151311" y="0"/>
          <a:ext cx="2194275" cy="1152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Report</a:t>
          </a:r>
          <a:r>
            <a:rPr lang="es-ES" sz="2900" kern="1200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generation</a:t>
          </a:r>
          <a:endParaRPr lang="es-ES" sz="29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6185056" y="33745"/>
        <a:ext cx="2126785" cy="10846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6991A-9985-4F77-904E-4591B22706A9}">
      <dsp:nvSpPr>
        <dsp:cNvPr id="0" name=""/>
        <dsp:cNvSpPr/>
      </dsp:nvSpPr>
      <dsp:spPr>
        <a:xfrm>
          <a:off x="2404" y="0"/>
          <a:ext cx="2930036" cy="5760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>
              <a:solidFill>
                <a:schemeClr val="bg1">
                  <a:lumMod val="50000"/>
                </a:schemeClr>
              </a:solidFill>
            </a:rPr>
            <a:t>Interface </a:t>
          </a:r>
          <a:r>
            <a:rPr lang="es-ES" sz="2700" kern="1200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sz="27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90436" y="0"/>
        <a:ext cx="2353972" cy="576064"/>
      </dsp:txXfrm>
    </dsp:sp>
    <dsp:sp modelId="{D14FB238-1B36-463C-8806-1B09CF66F6CC}">
      <dsp:nvSpPr>
        <dsp:cNvPr id="0" name=""/>
        <dsp:cNvSpPr/>
      </dsp:nvSpPr>
      <dsp:spPr>
        <a:xfrm>
          <a:off x="2639437" y="0"/>
          <a:ext cx="2930036" cy="5760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>
              <a:solidFill>
                <a:schemeClr val="bg1">
                  <a:lumMod val="50000"/>
                </a:schemeClr>
              </a:solidFill>
            </a:rPr>
            <a:t>Network </a:t>
          </a:r>
          <a:r>
            <a:rPr lang="es-ES" sz="2700" kern="1200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sz="27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927469" y="0"/>
        <a:ext cx="2353972" cy="576064"/>
      </dsp:txXfrm>
    </dsp:sp>
    <dsp:sp modelId="{426C79F6-3BE9-4FF6-9C01-1768D6158B65}">
      <dsp:nvSpPr>
        <dsp:cNvPr id="0" name=""/>
        <dsp:cNvSpPr/>
      </dsp:nvSpPr>
      <dsp:spPr>
        <a:xfrm>
          <a:off x="5276470" y="0"/>
          <a:ext cx="2930036" cy="576064"/>
        </a:xfrm>
        <a:prstGeom prst="chevron">
          <a:avLst/>
        </a:prstGeom>
        <a:solidFill>
          <a:schemeClr val="accent1"/>
        </a:solidFill>
        <a:ln w="55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Port </a:t>
          </a:r>
          <a:r>
            <a:rPr lang="es-ES" sz="2700" kern="1200" dirty="0" err="1" smtClean="0"/>
            <a:t>scan</a:t>
          </a:r>
          <a:endParaRPr lang="es-ES" sz="2700" kern="1200" dirty="0"/>
        </a:p>
      </dsp:txBody>
      <dsp:txXfrm>
        <a:off x="5564502" y="0"/>
        <a:ext cx="2353972" cy="5760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FAF73-388F-4654-ADDC-A6C8270DDC2B}">
      <dsp:nvSpPr>
        <dsp:cNvPr id="0" name=""/>
        <dsp:cNvSpPr/>
      </dsp:nvSpPr>
      <dsp:spPr>
        <a:xfrm>
          <a:off x="7341" y="0"/>
          <a:ext cx="2194275" cy="1152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Information</a:t>
          </a:r>
          <a:r>
            <a:rPr lang="es-ES" sz="2900" kern="1200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gathering</a:t>
          </a:r>
          <a:endParaRPr lang="es-ES" sz="29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41086" y="33745"/>
        <a:ext cx="2126785" cy="1084638"/>
      </dsp:txXfrm>
    </dsp:sp>
    <dsp:sp modelId="{A531EB8F-FE93-48F6-9B6F-C2CF971A4D4C}">
      <dsp:nvSpPr>
        <dsp:cNvPr id="0" name=""/>
        <dsp:cNvSpPr/>
      </dsp:nvSpPr>
      <dsp:spPr>
        <a:xfrm>
          <a:off x="2421043" y="303973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>
            <a:solidFill>
              <a:schemeClr val="bg1">
                <a:lumMod val="50000"/>
              </a:schemeClr>
            </a:solidFill>
          </a:endParaRPr>
        </a:p>
      </dsp:txBody>
      <dsp:txXfrm>
        <a:off x="2421043" y="412809"/>
        <a:ext cx="325630" cy="326508"/>
      </dsp:txXfrm>
    </dsp:sp>
    <dsp:sp modelId="{0C36C306-4A6D-4FA5-9280-F606E6F811FC}">
      <dsp:nvSpPr>
        <dsp:cNvPr id="0" name=""/>
        <dsp:cNvSpPr/>
      </dsp:nvSpPr>
      <dsp:spPr>
        <a:xfrm>
          <a:off x="3079326" y="0"/>
          <a:ext cx="2194275" cy="115212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62000"/>
                <a:satMod val="180000"/>
              </a:schemeClr>
            </a:gs>
            <a:gs pos="65000">
              <a:schemeClr val="accent2">
                <a:tint val="32000"/>
                <a:satMod val="250000"/>
              </a:schemeClr>
            </a:gs>
            <a:gs pos="100000">
              <a:schemeClr val="accent2"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Automated</a:t>
          </a:r>
          <a:r>
            <a:rPr lang="es-ES" sz="2900" kern="1200" dirty="0" smtClean="0"/>
            <a:t> </a:t>
          </a:r>
          <a:r>
            <a:rPr lang="es-ES" sz="2900" kern="1200" dirty="0" err="1" smtClean="0"/>
            <a:t>testing</a:t>
          </a:r>
          <a:endParaRPr lang="es-ES" sz="2900" kern="1200" dirty="0"/>
        </a:p>
      </dsp:txBody>
      <dsp:txXfrm>
        <a:off x="3113071" y="33745"/>
        <a:ext cx="2126785" cy="1084638"/>
      </dsp:txXfrm>
    </dsp:sp>
    <dsp:sp modelId="{1EC8B759-56F6-4D86-BE76-B94F303EB05C}">
      <dsp:nvSpPr>
        <dsp:cNvPr id="0" name=""/>
        <dsp:cNvSpPr/>
      </dsp:nvSpPr>
      <dsp:spPr>
        <a:xfrm>
          <a:off x="5493029" y="303973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>
            <a:solidFill>
              <a:schemeClr val="bg1">
                <a:lumMod val="50000"/>
              </a:schemeClr>
            </a:solidFill>
          </a:endParaRPr>
        </a:p>
      </dsp:txBody>
      <dsp:txXfrm>
        <a:off x="5493029" y="412809"/>
        <a:ext cx="325630" cy="326508"/>
      </dsp:txXfrm>
    </dsp:sp>
    <dsp:sp modelId="{D39A4A7D-2985-4905-BFDE-26829E5FDE07}">
      <dsp:nvSpPr>
        <dsp:cNvPr id="0" name=""/>
        <dsp:cNvSpPr/>
      </dsp:nvSpPr>
      <dsp:spPr>
        <a:xfrm>
          <a:off x="6151311" y="0"/>
          <a:ext cx="2194275" cy="1152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Report</a:t>
          </a:r>
          <a:r>
            <a:rPr lang="es-ES" sz="2900" kern="1200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generation</a:t>
          </a:r>
          <a:endParaRPr lang="es-ES" sz="29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6185056" y="33745"/>
        <a:ext cx="2126785" cy="10846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6991A-9985-4F77-904E-4591B22706A9}">
      <dsp:nvSpPr>
        <dsp:cNvPr id="0" name=""/>
        <dsp:cNvSpPr/>
      </dsp:nvSpPr>
      <dsp:spPr>
        <a:xfrm>
          <a:off x="7214" y="0"/>
          <a:ext cx="4312885" cy="576064"/>
        </a:xfrm>
        <a:prstGeom prst="chevron">
          <a:avLst/>
        </a:prstGeom>
        <a:solidFill>
          <a:schemeClr val="accent3"/>
        </a:solidFill>
        <a:ln w="55000" cap="flat" cmpd="thickThin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Spider + </a:t>
          </a:r>
          <a:r>
            <a:rPr lang="es-ES" sz="2800" kern="1200" dirty="0" err="1" smtClean="0"/>
            <a:t>Passive</a:t>
          </a:r>
          <a:r>
            <a:rPr lang="es-ES" sz="2800" kern="1200" dirty="0" smtClean="0"/>
            <a:t> </a:t>
          </a:r>
          <a:r>
            <a:rPr lang="es-ES" sz="2800" kern="1200" dirty="0" err="1" smtClean="0"/>
            <a:t>scan</a:t>
          </a:r>
          <a:endParaRPr lang="es-ES" sz="2800" kern="1200" dirty="0"/>
        </a:p>
      </dsp:txBody>
      <dsp:txXfrm>
        <a:off x="295246" y="0"/>
        <a:ext cx="3736821" cy="576064"/>
      </dsp:txXfrm>
    </dsp:sp>
    <dsp:sp modelId="{D14FB238-1B36-463C-8806-1B09CF66F6CC}">
      <dsp:nvSpPr>
        <dsp:cNvPr id="0" name=""/>
        <dsp:cNvSpPr/>
      </dsp:nvSpPr>
      <dsp:spPr>
        <a:xfrm>
          <a:off x="3888811" y="0"/>
          <a:ext cx="4312885" cy="5760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>
              <a:solidFill>
                <a:schemeClr val="bg1">
                  <a:lumMod val="50000"/>
                </a:schemeClr>
              </a:solidFill>
            </a:rPr>
            <a:t>Active </a:t>
          </a:r>
          <a:r>
            <a:rPr lang="es-ES" sz="2800" kern="1200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sz="28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176843" y="0"/>
        <a:ext cx="3736821" cy="576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C996F-07EF-4F66-A0C9-7E5D7A6F8C66}" type="datetimeFigureOut">
              <a:rPr lang="es-ES" smtClean="0"/>
              <a:t>19/07/2017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B8BDB-8238-4226-ADB7-5C97B4D030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94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B8BDB-8238-4226-ADB7-5C97B4D0305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11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B8BDB-8238-4226-ADB7-5C97B4D0305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55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B8BDB-8238-4226-ADB7-5C97B4D0305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5547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B8BDB-8238-4226-ADB7-5C97B4D0305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17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B8BDB-8238-4226-ADB7-5C97B4D0305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55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B8BDB-8238-4226-ADB7-5C97B4D0305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5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B8BDB-8238-4226-ADB7-5C97B4D0305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55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B8BDB-8238-4226-ADB7-5C97B4D0305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55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B8BDB-8238-4226-ADB7-5C97B4D0305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55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B8BDB-8238-4226-ADB7-5C97B4D0305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5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081B1E-B984-410D-A5E0-5232D1A2DF37}" type="datetime1">
              <a:rPr lang="es-ES" smtClean="0"/>
              <a:t>19/07/2017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88424" y="6407944"/>
            <a:ext cx="624608" cy="365125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AE44D4-176A-4362-8ABC-4066D5596265}" type="datetime1">
              <a:rPr lang="es-ES" smtClean="0"/>
              <a:t>19/07/2017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00F42-7ACB-453F-BFCA-437B11D4F2A8}" type="datetime1">
              <a:rPr lang="es-ES" smtClean="0"/>
              <a:t>19/07/2017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45CA3-9F66-4D28-A824-73696D6F2D11}" type="datetime1">
              <a:rPr lang="es-ES" smtClean="0"/>
              <a:t>19/07/2017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4368" y="6407944"/>
            <a:ext cx="1128664" cy="365125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91BEA1-5253-4840-BA56-29E5E10F6EC4}" type="datetime1">
              <a:rPr lang="es-ES" smtClean="0"/>
              <a:t>19/07/2017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92544-46AF-4B2F-9613-E567263E0F8B}" type="datetime1">
              <a:rPr lang="es-ES" smtClean="0"/>
              <a:t>19/07/2017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18DE7-08ED-4175-86FA-A50F91D4FC11}" type="datetime1">
              <a:rPr lang="es-ES" smtClean="0"/>
              <a:t>19/07/2017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E7C6B5-964B-4B6B-A576-4AB93A846BA9}" type="datetime1">
              <a:rPr lang="es-ES" smtClean="0"/>
              <a:t>19/07/2017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C7CFE1-6604-481C-8FC3-74566A97840B}" type="datetime1">
              <a:rPr lang="es-ES" smtClean="0"/>
              <a:t>19/07/2017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2400" y="6407944"/>
            <a:ext cx="840632" cy="365125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4264C83-D3E3-434B-9D75-00AA7393FA9A}" type="datetime1">
              <a:rPr lang="es-ES" smtClean="0"/>
              <a:t>19/07/2017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0D75E7-B9A8-4ABF-88CB-D081D5BE7619}" type="datetime1">
              <a:rPr lang="es-ES" smtClean="0"/>
              <a:t>19/07/2017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C184F3F-8A87-41A9-BEB7-DE7D2749C460}" type="datetime1">
              <a:rPr lang="es-ES" smtClean="0"/>
              <a:t>19/07/2017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028384" y="6407944"/>
            <a:ext cx="984648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24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772400" cy="2376265"/>
          </a:xfrm>
        </p:spPr>
        <p:txBody>
          <a:bodyPr>
            <a:normAutofit/>
          </a:bodyPr>
          <a:lstStyle/>
          <a:p>
            <a:pPr algn="ctr"/>
            <a:r>
              <a:rPr lang="en-US" sz="3600" noProof="0" dirty="0" smtClean="0"/>
              <a:t>WEB HAZARD &amp; INFRASTRUCTURE SCANNING THROUGH AUTOMATED PENTESTING AND REPORTING</a:t>
            </a:r>
            <a:endParaRPr lang="en-US" sz="3600" noProof="0" dirty="0"/>
          </a:p>
        </p:txBody>
      </p:sp>
      <p:sp>
        <p:nvSpPr>
          <p:cNvPr id="3" name="2 CuadroTexto"/>
          <p:cNvSpPr txBox="1"/>
          <p:nvPr/>
        </p:nvSpPr>
        <p:spPr>
          <a:xfrm>
            <a:off x="2856162" y="6003080"/>
            <a:ext cx="34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</a:t>
            </a:r>
            <a:r>
              <a:rPr lang="es-ES" dirty="0" smtClean="0"/>
              <a:t>: Samuel Vázquez Morón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9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Implementation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501008"/>
            <a:ext cx="8229600" cy="2366392"/>
          </a:xfrm>
        </p:spPr>
        <p:txBody>
          <a:bodyPr vert="horz">
            <a:normAutofit fontScale="77500" lnSpcReduction="20000"/>
          </a:bodyPr>
          <a:lstStyle/>
          <a:p>
            <a:pPr marL="624078" indent="-514350">
              <a:lnSpc>
                <a:spcPct val="200000"/>
              </a:lnSpc>
              <a:buClrTx/>
              <a:buFont typeface="+mj-lt"/>
              <a:buAutoNum type="arabicParenR" startAt="3"/>
            </a:pPr>
            <a:r>
              <a:rPr lang="en-US" sz="3200" noProof="0" dirty="0" smtClean="0"/>
              <a:t>Port scan</a:t>
            </a: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n-US" sz="3200" noProof="0" dirty="0" smtClean="0"/>
              <a:t> Find ports that might hold web apps with </a:t>
            </a:r>
            <a:r>
              <a:rPr lang="en-US" sz="3200" noProof="0" dirty="0" err="1" smtClean="0"/>
              <a:t>Nmap</a:t>
            </a:r>
            <a:endParaRPr lang="en-US" sz="3200" noProof="0" dirty="0" smtClean="0"/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n-US" sz="3200" noProof="0" dirty="0" smtClean="0"/>
              <a:t> Output in URL format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01027658"/>
              </p:ext>
            </p:extLst>
          </p:nvPr>
        </p:nvGraphicFramePr>
        <p:xfrm>
          <a:off x="323528" y="1340768"/>
          <a:ext cx="8352928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522005961"/>
              </p:ext>
            </p:extLst>
          </p:nvPr>
        </p:nvGraphicFramePr>
        <p:xfrm>
          <a:off x="539552" y="2708920"/>
          <a:ext cx="8208912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75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Implementation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501008"/>
            <a:ext cx="8229600" cy="2366392"/>
          </a:xfrm>
        </p:spPr>
        <p:txBody>
          <a:bodyPr vert="horz">
            <a:normAutofit/>
          </a:bodyPr>
          <a:lstStyle/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n-US" sz="3200" noProof="0" dirty="0" smtClean="0"/>
              <a:t> Use OWASP ZAP</a:t>
            </a: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n-US" sz="3200" noProof="0" dirty="0" smtClean="0"/>
              <a:t> Spider: Bot that fetches children pages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040383052"/>
              </p:ext>
            </p:extLst>
          </p:nvPr>
        </p:nvGraphicFramePr>
        <p:xfrm>
          <a:off x="323528" y="1340768"/>
          <a:ext cx="8352928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4141163329"/>
              </p:ext>
            </p:extLst>
          </p:nvPr>
        </p:nvGraphicFramePr>
        <p:xfrm>
          <a:off x="539552" y="2708920"/>
          <a:ext cx="8208912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5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Implementation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501008"/>
            <a:ext cx="8229600" cy="2366392"/>
          </a:xfrm>
        </p:spPr>
        <p:txBody>
          <a:bodyPr vert="horz">
            <a:normAutofit/>
          </a:bodyPr>
          <a:lstStyle/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n-US" sz="3200" noProof="0" dirty="0" smtClean="0"/>
              <a:t> Passive scan in parallel to spider</a:t>
            </a: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n-US" sz="3200" noProof="0" dirty="0" smtClean="0"/>
              <a:t> Checklist-like vulnerability detection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772010003"/>
              </p:ext>
            </p:extLst>
          </p:nvPr>
        </p:nvGraphicFramePr>
        <p:xfrm>
          <a:off x="323528" y="1340768"/>
          <a:ext cx="8352928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665827113"/>
              </p:ext>
            </p:extLst>
          </p:nvPr>
        </p:nvGraphicFramePr>
        <p:xfrm>
          <a:off x="539552" y="2708920"/>
          <a:ext cx="8208912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3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Implementation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501008"/>
            <a:ext cx="8229600" cy="2366392"/>
          </a:xfrm>
        </p:spPr>
        <p:txBody>
          <a:bodyPr vert="horz">
            <a:normAutofit fontScale="85000" lnSpcReduction="10000"/>
          </a:bodyPr>
          <a:lstStyle/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n-US" sz="3200" noProof="0" dirty="0" smtClean="0"/>
              <a:t> Active scan: apply 15 different payloads (attacks)</a:t>
            </a: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n-US" sz="3200" noProof="0" dirty="0" smtClean="0"/>
              <a:t> Verify whether each attack is successful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850963661"/>
              </p:ext>
            </p:extLst>
          </p:nvPr>
        </p:nvGraphicFramePr>
        <p:xfrm>
          <a:off x="323528" y="1340768"/>
          <a:ext cx="8352928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21842544"/>
              </p:ext>
            </p:extLst>
          </p:nvPr>
        </p:nvGraphicFramePr>
        <p:xfrm>
          <a:off x="539552" y="2708920"/>
          <a:ext cx="8208912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8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Implementation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80928"/>
            <a:ext cx="8229600" cy="3086472"/>
          </a:xfrm>
        </p:spPr>
        <p:txBody>
          <a:bodyPr vert="horz">
            <a:normAutofit/>
          </a:bodyPr>
          <a:lstStyle/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n-US" sz="3200" noProof="0" dirty="0" smtClean="0"/>
              <a:t> Gather variables</a:t>
            </a: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n-US" sz="3200" noProof="0" dirty="0" smtClean="0"/>
              <a:t> Create report (pdf) via </a:t>
            </a:r>
            <a:r>
              <a:rPr lang="en-US" sz="3200" noProof="0" dirty="0" err="1" smtClean="0"/>
              <a:t>GitBook</a:t>
            </a:r>
            <a:r>
              <a:rPr lang="en-US" sz="3200" noProof="0" dirty="0" smtClean="0"/>
              <a:t> / Jinja2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790364900"/>
              </p:ext>
            </p:extLst>
          </p:nvPr>
        </p:nvGraphicFramePr>
        <p:xfrm>
          <a:off x="323528" y="1340768"/>
          <a:ext cx="8352928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26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Integration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noProof="0" dirty="0" smtClean="0"/>
              <a:t> How to use it?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noProof="0" dirty="0" smtClean="0"/>
              <a:t> Raspberry Pi</a:t>
            </a:r>
          </a:p>
          <a:p>
            <a:pPr marL="393192" lvl="1" indent="0">
              <a:lnSpc>
                <a:spcPct val="150000"/>
              </a:lnSpc>
              <a:buNone/>
            </a:pPr>
            <a:endParaRPr lang="en-US" sz="2800" noProof="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241" y="2753576"/>
            <a:ext cx="3875518" cy="307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6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Integration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noProof="0" dirty="0" smtClean="0"/>
              <a:t> How to use it?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noProof="0" dirty="0" smtClean="0"/>
              <a:t> VNC (Virtual Network Computing)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noProof="0" dirty="0" smtClean="0"/>
              <a:t> USB connection</a:t>
            </a:r>
          </a:p>
        </p:txBody>
      </p:sp>
      <p:pic>
        <p:nvPicPr>
          <p:cNvPr id="1026" name="Picture 2" descr="C:\Users\Samuel\Documents\Dropbox\TFG\IMG-20170705-WA0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44" y="3874548"/>
            <a:ext cx="3779912" cy="212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0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Integration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noProof="0" dirty="0" smtClean="0"/>
              <a:t> How to use it?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noProof="0" dirty="0" smtClean="0"/>
              <a:t> Graphical User Interface (</a:t>
            </a:r>
            <a:r>
              <a:rPr lang="en-US" sz="2800" noProof="0" dirty="0" err="1" smtClean="0"/>
              <a:t>Pygame</a:t>
            </a:r>
            <a:r>
              <a:rPr lang="en-US" sz="2800" noProof="0" dirty="0" smtClean="0"/>
              <a:t>)</a:t>
            </a:r>
          </a:p>
        </p:txBody>
      </p:sp>
      <p:pic>
        <p:nvPicPr>
          <p:cNvPr id="6" name="5 Imagen"/>
          <p:cNvPicPr/>
          <p:nvPr/>
        </p:nvPicPr>
        <p:blipFill rotWithShape="1">
          <a:blip r:embed="rId2"/>
          <a:srcRect l="4938" t="3613"/>
          <a:stretch/>
        </p:blipFill>
        <p:spPr bwMode="auto">
          <a:xfrm>
            <a:off x="2005013" y="3284984"/>
            <a:ext cx="5133975" cy="254127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7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Conclusions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noProof="0" dirty="0" smtClean="0"/>
              <a:t> </a:t>
            </a:r>
            <a:r>
              <a:rPr lang="en-US" sz="2800" noProof="0" dirty="0" smtClean="0"/>
              <a:t>Not a substitute for a proper pen-testing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noProof="0" dirty="0" smtClean="0"/>
              <a:t> Some vulnerabilities can’t be detected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noProof="0" dirty="0" smtClean="0"/>
              <a:t> Full invulnerability is unachievable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noProof="0" dirty="0" smtClean="0"/>
              <a:t> Regular audits remain the safest measure</a:t>
            </a:r>
            <a:endParaRPr lang="en-US" sz="2800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6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Web Application Attacks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Font typeface="Wingdings" panose="05000000000000000000" pitchFamily="2" charset="2"/>
              <a:buChar char="q"/>
            </a:pPr>
            <a:r>
              <a:rPr lang="en-US" noProof="0" dirty="0" smtClean="0"/>
              <a:t> Web Application Attacks (Active scan)</a:t>
            </a:r>
          </a:p>
          <a:p>
            <a:pPr marL="109728" indent="0">
              <a:buNone/>
            </a:pPr>
            <a:endParaRPr lang="en-US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19</a:t>
            </a:fld>
            <a:endParaRPr lang="es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78" y="2006292"/>
            <a:ext cx="8655844" cy="406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99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Outline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67544" y="1628800"/>
            <a:ext cx="8229600" cy="3950568"/>
          </a:xfrm>
        </p:spPr>
        <p:txBody>
          <a:bodyPr vert="horz"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400" noProof="0" dirty="0" smtClean="0"/>
              <a:t> 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400" noProof="0" dirty="0" smtClean="0"/>
              <a:t> Objectives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400" noProof="0" dirty="0" smtClean="0"/>
              <a:t> Implementation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400" noProof="0" dirty="0" smtClean="0"/>
              <a:t> Integration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400" noProof="0" dirty="0" smtClean="0"/>
              <a:t> Conclusions</a:t>
            </a:r>
            <a:endParaRPr lang="en-US" sz="4400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4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Web Application Attacks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Font typeface="Wingdings" panose="05000000000000000000" pitchFamily="2" charset="2"/>
              <a:buChar char="q"/>
            </a:pPr>
            <a:r>
              <a:rPr lang="en-US" noProof="0" dirty="0" smtClean="0"/>
              <a:t> Web Application Attacks (Active scan)</a:t>
            </a:r>
          </a:p>
          <a:p>
            <a:pPr marL="109728" indent="0">
              <a:buNone/>
            </a:pPr>
            <a:endParaRPr lang="en-US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20</a:t>
            </a:fld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2265114"/>
            <a:ext cx="8620125" cy="303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79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Web Application Attacks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Font typeface="Wingdings" panose="05000000000000000000" pitchFamily="2" charset="2"/>
              <a:buChar char="q"/>
            </a:pPr>
            <a:r>
              <a:rPr lang="en-US" noProof="0" dirty="0" smtClean="0"/>
              <a:t> Web Application Attacks (Active scan)</a:t>
            </a:r>
          </a:p>
          <a:p>
            <a:pPr marL="109728" indent="0">
              <a:buNone/>
            </a:pPr>
            <a:endParaRPr lang="en-US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21</a:t>
            </a:fld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5" y="2204864"/>
            <a:ext cx="8632031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27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Web Application Attacks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Font typeface="Wingdings" panose="05000000000000000000" pitchFamily="2" charset="2"/>
              <a:buChar char="q"/>
            </a:pPr>
            <a:r>
              <a:rPr lang="en-US" noProof="0" dirty="0" smtClean="0"/>
              <a:t> SQL Injection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noProof="0" dirty="0" smtClean="0"/>
              <a:t> Interpreters (SQL, OS, </a:t>
            </a:r>
            <a:r>
              <a:rPr lang="en-US" noProof="0" dirty="0" err="1" smtClean="0"/>
              <a:t>etc</a:t>
            </a:r>
            <a:r>
              <a:rPr lang="en-US" noProof="0" dirty="0" smtClean="0"/>
              <a:t>) normally receive user data as part of a command. This dynamically constructs a SQL query (normal usage)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With some ingenuity, this can be abused to construct arbitrary SQL queries</a:t>
            </a:r>
            <a:endParaRPr lang="en-US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72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Web Application Attacks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Font typeface="Wingdings" panose="05000000000000000000" pitchFamily="2" charset="2"/>
              <a:buChar char="q"/>
            </a:pPr>
            <a:r>
              <a:rPr lang="en-US" noProof="0" dirty="0" smtClean="0"/>
              <a:t> SQL Injection (example)</a:t>
            </a:r>
          </a:p>
          <a:p>
            <a:pPr marL="393192" lvl="1" indent="0">
              <a:lnSpc>
                <a:spcPct val="150000"/>
              </a:lnSpc>
              <a:buNone/>
            </a:pPr>
            <a:endParaRPr lang="en-US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23</a:t>
            </a:fld>
            <a:endParaRPr lang="es-ES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464860"/>
              </p:ext>
            </p:extLst>
          </p:nvPr>
        </p:nvGraphicFramePr>
        <p:xfrm>
          <a:off x="1668016" y="2060848"/>
          <a:ext cx="58079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2"/>
                <a:gridCol w="2435933"/>
                <a:gridCol w="2435933"/>
              </a:tblGrid>
              <a:tr h="302879">
                <a:tc gridSpan="3">
                  <a:txBody>
                    <a:bodyPr/>
                    <a:lstStyle/>
                    <a:p>
                      <a:pPr algn="ctr"/>
                      <a:r>
                        <a:rPr lang="es-ES" smtClean="0">
                          <a:solidFill>
                            <a:schemeClr val="tx1"/>
                          </a:solidFill>
                        </a:rPr>
                        <a:t>accounts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</a:tr>
              <a:tr h="302879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 smtClean="0">
                          <a:solidFill>
                            <a:schemeClr val="bg1"/>
                          </a:solidFill>
                        </a:rPr>
                        <a:t>Username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 smtClean="0">
                          <a:solidFill>
                            <a:schemeClr val="bg1"/>
                          </a:solidFill>
                        </a:rPr>
                        <a:t>Password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30708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admin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adminpass</a:t>
                      </a:r>
                      <a:endParaRPr lang="es-ES" dirty="0"/>
                    </a:p>
                  </a:txBody>
                  <a:tcPr anchor="ctr"/>
                </a:tc>
              </a:tr>
              <a:tr h="30708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user2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pass2</a:t>
                      </a:r>
                      <a:endParaRPr lang="es-ES" dirty="0"/>
                    </a:p>
                  </a:txBody>
                  <a:tcPr anchor="ctr"/>
                </a:tc>
              </a:tr>
              <a:tr h="30708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user3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pass3</a:t>
                      </a:r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229200"/>
            <a:ext cx="89725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1780"/>
              </p:ext>
            </p:extLst>
          </p:nvPr>
        </p:nvGraphicFramePr>
        <p:xfrm>
          <a:off x="1524000" y="4437112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Username</a:t>
                      </a:r>
                      <a:endParaRPr lang="es-E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err="1" smtClean="0"/>
                        <a:t>admin</a:t>
                      </a:r>
                      <a:endParaRPr lang="es-E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Password</a:t>
                      </a:r>
                      <a:endParaRPr lang="es-E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err="1" smtClean="0"/>
                        <a:t>adminpass</a:t>
                      </a:r>
                      <a:endParaRPr lang="es-ES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3729462" y="3853963"/>
            <a:ext cx="168507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dirty="0" smtClean="0"/>
              <a:t>Normal </a:t>
            </a:r>
            <a:r>
              <a:rPr lang="es-ES" dirty="0" err="1" smtClean="0"/>
              <a:t>usage</a:t>
            </a:r>
            <a:r>
              <a:rPr lang="es-ES" dirty="0" smtClean="0"/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383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Web Application Attacks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Font typeface="Wingdings" panose="05000000000000000000" pitchFamily="2" charset="2"/>
              <a:buChar char="q"/>
            </a:pPr>
            <a:r>
              <a:rPr lang="en-US" noProof="0" dirty="0" smtClean="0"/>
              <a:t> SQL Injection (example)</a:t>
            </a:r>
          </a:p>
          <a:p>
            <a:pPr marL="393192" lvl="1" indent="0">
              <a:lnSpc>
                <a:spcPct val="150000"/>
              </a:lnSpc>
              <a:buNone/>
            </a:pPr>
            <a:endParaRPr lang="en-US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24</a:t>
            </a:fld>
            <a:endParaRPr lang="es-ES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9028"/>
              </p:ext>
            </p:extLst>
          </p:nvPr>
        </p:nvGraphicFramePr>
        <p:xfrm>
          <a:off x="1668016" y="2060848"/>
          <a:ext cx="58079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2"/>
                <a:gridCol w="2435933"/>
                <a:gridCol w="2435933"/>
              </a:tblGrid>
              <a:tr h="302879">
                <a:tc gridSpan="3">
                  <a:txBody>
                    <a:bodyPr/>
                    <a:lstStyle/>
                    <a:p>
                      <a:pPr algn="ctr"/>
                      <a:r>
                        <a:rPr lang="es-ES" dirty="0" err="1" smtClean="0">
                          <a:solidFill>
                            <a:schemeClr val="tx1"/>
                          </a:solidFill>
                        </a:rPr>
                        <a:t>accounts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</a:tr>
              <a:tr h="302879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 smtClean="0">
                          <a:solidFill>
                            <a:schemeClr val="bg1"/>
                          </a:solidFill>
                        </a:rPr>
                        <a:t>Username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 smtClean="0">
                          <a:solidFill>
                            <a:schemeClr val="bg1"/>
                          </a:solidFill>
                        </a:rPr>
                        <a:t>Password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30708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admin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adminpass</a:t>
                      </a:r>
                      <a:endParaRPr lang="es-ES" dirty="0"/>
                    </a:p>
                  </a:txBody>
                  <a:tcPr anchor="ctr"/>
                </a:tc>
              </a:tr>
              <a:tr h="30708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user2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pass2</a:t>
                      </a:r>
                      <a:endParaRPr lang="es-ES" dirty="0"/>
                    </a:p>
                  </a:txBody>
                  <a:tcPr anchor="ctr"/>
                </a:tc>
              </a:tr>
              <a:tr h="30708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user3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pass3</a:t>
                      </a:r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8" y="5229200"/>
            <a:ext cx="845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63611"/>
              </p:ext>
            </p:extLst>
          </p:nvPr>
        </p:nvGraphicFramePr>
        <p:xfrm>
          <a:off x="1524000" y="4437112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Username</a:t>
                      </a:r>
                      <a:endParaRPr lang="es-E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err="1" smtClean="0"/>
                        <a:t>admin</a:t>
                      </a:r>
                      <a:r>
                        <a:rPr lang="es-ES" b="0" dirty="0" smtClean="0"/>
                        <a:t>’ --</a:t>
                      </a:r>
                      <a:endParaRPr lang="es-E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Password</a:t>
                      </a:r>
                      <a:endParaRPr lang="es-E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3759407" y="3853963"/>
            <a:ext cx="162519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dirty="0" smtClean="0"/>
              <a:t>SQL </a:t>
            </a:r>
            <a:r>
              <a:rPr lang="es-ES" dirty="0" err="1" smtClean="0"/>
              <a:t>Injection</a:t>
            </a:r>
            <a:r>
              <a:rPr lang="es-ES" dirty="0" smtClean="0"/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776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Web Application Attacks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noProof="0" dirty="0" smtClean="0"/>
              <a:t> XSS (Cross-Site Scripting)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noProof="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noProof="0" dirty="0" smtClean="0"/>
              <a:t> If a web application accepts input that is then used to generate the output → That input can be abused to generate an arbitrary output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83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Web Application Attacks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noProof="0" dirty="0" smtClean="0"/>
              <a:t> Stored XSS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109728" indent="0">
              <a:buNone/>
            </a:pPr>
            <a:endParaRPr lang="en-US" noProof="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Stored XSS (Type-I): Malicious input saved into a database, message forum or similar. Any user accessing that information will be affected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6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Web Application Attacks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noProof="0" dirty="0" smtClean="0"/>
              <a:t> Stored XSS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Example (message forum):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Message with malicious script is posted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Whenever a user accesses the page their browser runs the script, since the browser cannot distinguish it from genuine browser content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27</a:t>
            </a:fld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" t="32527" r="43952" b="37537"/>
          <a:stretch/>
        </p:blipFill>
        <p:spPr bwMode="auto">
          <a:xfrm>
            <a:off x="1763688" y="2924944"/>
            <a:ext cx="5256584" cy="141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77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Web Application Attacks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noProof="0" dirty="0" smtClean="0"/>
              <a:t> Reflected XSS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109728" indent="0">
              <a:buNone/>
            </a:pPr>
            <a:endParaRPr lang="en-US" noProof="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noProof="0" dirty="0" smtClean="0"/>
              <a:t>Reflected XSS (Type-II): Malicious input generates a server response (error message, search result, </a:t>
            </a:r>
            <a:r>
              <a:rPr lang="en-US" noProof="0" dirty="0" err="1" smtClean="0"/>
              <a:t>etc</a:t>
            </a:r>
            <a:r>
              <a:rPr lang="en-US" noProof="0" dirty="0" smtClean="0"/>
              <a:t>). Link is then sent to the victim to lure them into clicking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48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Web Application Attacks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noProof="0" dirty="0" smtClean="0"/>
              <a:t> Reflected XSS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Example (search engine):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dirty="0" smtClean="0"/>
              <a:t>Looking up: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dirty="0" smtClean="0"/>
              <a:t>Returns the URL:  </a:t>
            </a:r>
            <a:endParaRPr lang="en-US" dirty="0"/>
          </a:p>
          <a:p>
            <a:pPr marL="393192" lvl="1" indent="0">
              <a:lnSpc>
                <a:spcPct val="150000"/>
              </a:lnSpc>
              <a:buNone/>
            </a:pPr>
            <a:r>
              <a:rPr lang="en-US" dirty="0"/>
              <a:t>Looking up: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dirty="0"/>
              <a:t>Returns the URL:  </a:t>
            </a:r>
          </a:p>
          <a:p>
            <a:pPr marL="393192" lvl="1" indent="0">
              <a:lnSpc>
                <a:spcPct val="150000"/>
              </a:lnSpc>
              <a:buNone/>
            </a:pPr>
            <a:r>
              <a:rPr lang="en-US" dirty="0" smtClean="0"/>
              <a:t>Social engineering is then used to send the link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29</a:t>
            </a:fld>
            <a:endParaRPr lang="es-ES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77332"/>
              </p:ext>
            </p:extLst>
          </p:nvPr>
        </p:nvGraphicFramePr>
        <p:xfrm>
          <a:off x="2483768" y="263691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 err="1" smtClean="0">
                          <a:solidFill>
                            <a:schemeClr val="tx1"/>
                          </a:solidFill>
                        </a:rPr>
                        <a:t>xss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538"/>
              </p:ext>
            </p:extLst>
          </p:nvPr>
        </p:nvGraphicFramePr>
        <p:xfrm>
          <a:off x="3275856" y="3140968"/>
          <a:ext cx="53285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2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…/</a:t>
                      </a:r>
                      <a:r>
                        <a:rPr lang="es-ES" b="0" dirty="0" err="1" smtClean="0">
                          <a:solidFill>
                            <a:schemeClr val="tx1"/>
                          </a:solidFill>
                        </a:rPr>
                        <a:t>search?q</a:t>
                      </a:r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s-ES" dirty="0" err="1" smtClean="0">
                          <a:solidFill>
                            <a:schemeClr val="tx1"/>
                          </a:solidFill>
                        </a:rPr>
                        <a:t>xss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3108"/>
              </p:ext>
            </p:extLst>
          </p:nvPr>
        </p:nvGraphicFramePr>
        <p:xfrm>
          <a:off x="2483768" y="37890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&lt;script&gt;</a:t>
                      </a:r>
                      <a:r>
                        <a:rPr lang="es-ES" b="0" dirty="0" err="1" smtClean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("XSS")&lt;/script&gt;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62960"/>
              </p:ext>
            </p:extLst>
          </p:nvPr>
        </p:nvGraphicFramePr>
        <p:xfrm>
          <a:off x="3275856" y="4293096"/>
          <a:ext cx="532859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2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…/</a:t>
                      </a:r>
                      <a:r>
                        <a:rPr lang="es-ES" b="0" dirty="0" err="1" smtClean="0">
                          <a:solidFill>
                            <a:schemeClr val="tx1"/>
                          </a:solidFill>
                        </a:rPr>
                        <a:t>search?q</a:t>
                      </a:r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&lt;script&gt;</a:t>
                      </a:r>
                      <a:r>
                        <a:rPr lang="es-ES" dirty="0" err="1" smtClean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("XSS")&lt;/script&gt;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9 Conector recto"/>
          <p:cNvCxnSpPr>
            <a:endCxn id="3" idx="3"/>
          </p:cNvCxnSpPr>
          <p:nvPr/>
        </p:nvCxnSpPr>
        <p:spPr>
          <a:xfrm>
            <a:off x="683568" y="3674365"/>
            <a:ext cx="8003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41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Introduction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Font typeface="Wingdings" panose="05000000000000000000" pitchFamily="2" charset="2"/>
              <a:buChar char="q"/>
            </a:pPr>
            <a:r>
              <a:rPr lang="en-US" noProof="0" dirty="0" smtClean="0"/>
              <a:t> Motivation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noProof="0" dirty="0" smtClean="0"/>
              <a:t>Internet of Things, globalization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noProof="0" dirty="0" smtClean="0"/>
              <a:t>In 2015, 24% of security professionals suffered a data or system breach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noProof="0" dirty="0" smtClean="0"/>
              <a:t>Half of these breaches exceeded 450,000 € in losses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noProof="0" dirty="0" smtClean="0"/>
              <a:t>Insufficient awareness about web security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8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Report Generation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noProof="0" dirty="0" smtClean="0"/>
              <a:t> Report Template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Introduction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noProof="0" dirty="0"/>
              <a:t> </a:t>
            </a:r>
            <a:r>
              <a:rPr lang="en-US" sz="2800" noProof="0" dirty="0" smtClean="0"/>
              <a:t>Executive Summary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/>
              <a:t> </a:t>
            </a:r>
            <a:r>
              <a:rPr lang="en-US" sz="2600" dirty="0" smtClean="0"/>
              <a:t>Summary of Results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noProof="0" dirty="0"/>
              <a:t> </a:t>
            </a:r>
            <a:r>
              <a:rPr lang="en-US" sz="2800" noProof="0" dirty="0" smtClean="0"/>
              <a:t>Attack Narrative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Risk Rating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noProof="0" dirty="0"/>
              <a:t> </a:t>
            </a:r>
            <a:r>
              <a:rPr lang="en-US" sz="2800" noProof="0" dirty="0" smtClean="0"/>
              <a:t>Recommendations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Appendix: Methodology</a:t>
            </a:r>
            <a:endParaRPr lang="en-US" sz="280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84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Report Generation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noProof="0" dirty="0" smtClean="0"/>
              <a:t> Generation process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noProof="0" dirty="0" smtClean="0"/>
              <a:t> Create “</a:t>
            </a:r>
            <a:r>
              <a:rPr lang="en-US" sz="2800" noProof="0" dirty="0" err="1" smtClean="0"/>
              <a:t>book.json</a:t>
            </a:r>
            <a:r>
              <a:rPr lang="en-US" sz="2800" dirty="0" smtClean="0"/>
              <a:t>” file via Python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 smtClean="0"/>
              <a:t>GitBook</a:t>
            </a:r>
            <a:r>
              <a:rPr lang="en-US" sz="2800" dirty="0" smtClean="0"/>
              <a:t> has files corresponding to every section of the report (written in Jinja2)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noProof="0" dirty="0"/>
              <a:t> </a:t>
            </a:r>
            <a:r>
              <a:rPr lang="en-US" sz="2800" noProof="0" dirty="0" err="1" smtClean="0"/>
              <a:t>GitBook</a:t>
            </a:r>
            <a:r>
              <a:rPr lang="en-US" sz="2800" noProof="0" dirty="0" smtClean="0"/>
              <a:t> takes the “</a:t>
            </a:r>
            <a:r>
              <a:rPr lang="en-US" sz="2800" noProof="0" dirty="0" err="1" smtClean="0"/>
              <a:t>book.json</a:t>
            </a:r>
            <a:r>
              <a:rPr lang="en-US" sz="2800" noProof="0" dirty="0" smtClean="0"/>
              <a:t>” file and uses it to create the final file (pdf)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92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Introduction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noProof="0" dirty="0" smtClean="0"/>
              <a:t> Pen-testing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noProof="0" dirty="0" smtClean="0"/>
              <a:t> Authorized simulated attack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noProof="0" dirty="0" smtClean="0"/>
              <a:t> Finds vulnerabilities like an attacker would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noProof="0" dirty="0" smtClean="0"/>
              <a:t> Tests a company’s security policies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noProof="0" dirty="0" smtClean="0"/>
              <a:t> Expensive (3,500€  ~ 18,000€)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noProof="0" dirty="0" smtClean="0"/>
              <a:t> 45% of security professionals don’t perform pen-testing regularly, 8% never do</a:t>
            </a:r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0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Introduction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Font typeface="Wingdings" panose="05000000000000000000" pitchFamily="2" charset="2"/>
              <a:buChar char="q"/>
            </a:pPr>
            <a:r>
              <a:rPr lang="en-US" noProof="0" dirty="0" smtClean="0"/>
              <a:t> Why focus on web applications?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noProof="0" dirty="0" smtClean="0"/>
              <a:t> Constantly exposed to the Internet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noProof="0" dirty="0" smtClean="0"/>
              <a:t> Commonly hold important / sensitive information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noProof="0" dirty="0" smtClean="0"/>
              <a:t> Relatively easy to attack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noProof="0" dirty="0" smtClean="0"/>
              <a:t> Many different vectors of attacks exist – Difficult to protect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noProof="0" dirty="0" smtClean="0"/>
              <a:t> 35% increase in web attacks from 2016 to 2017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8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Objectives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3200" noProof="0" dirty="0" smtClean="0"/>
              <a:t>Vulnerability Scanner: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noProof="0" dirty="0" smtClean="0"/>
              <a:t>Find common vulnerabilities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noProof="0" dirty="0" smtClean="0"/>
              <a:t>Offer a set of recommendations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noProof="0" dirty="0" smtClean="0"/>
              <a:t>Pen-testing sales pitch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noProof="0" dirty="0" smtClean="0"/>
              <a:t>Raise awareness about web security</a:t>
            </a:r>
            <a:endParaRPr lang="en-US" sz="3200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8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Implementation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636912"/>
            <a:ext cx="8229600" cy="3230488"/>
          </a:xfrm>
        </p:spPr>
        <p:txBody>
          <a:bodyPr vert="horz"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3200" noProof="0" dirty="0" smtClean="0"/>
              <a:t>Three stages:</a:t>
            </a:r>
          </a:p>
          <a:p>
            <a:pPr marL="624078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sz="3200" noProof="0" dirty="0" smtClean="0"/>
              <a:t>Information gathering</a:t>
            </a:r>
          </a:p>
          <a:p>
            <a:pPr marL="624078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sz="3200" noProof="0" dirty="0" smtClean="0"/>
              <a:t>Automated testing</a:t>
            </a:r>
          </a:p>
          <a:p>
            <a:pPr marL="624078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sz="3200" noProof="0" dirty="0" smtClean="0"/>
              <a:t>Report generation</a:t>
            </a:r>
            <a:endParaRPr lang="en-US" sz="3200" noProof="0" dirty="0"/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1174729754"/>
              </p:ext>
            </p:extLst>
          </p:nvPr>
        </p:nvGraphicFramePr>
        <p:xfrm>
          <a:off x="323528" y="1340768"/>
          <a:ext cx="8352928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0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Implementation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501008"/>
            <a:ext cx="8229600" cy="2366392"/>
          </a:xfrm>
        </p:spPr>
        <p:txBody>
          <a:bodyPr vert="horz">
            <a:normAutofit fontScale="77500" lnSpcReduction="20000"/>
          </a:bodyPr>
          <a:lstStyle/>
          <a:p>
            <a:pPr marL="624078" indent="-514350">
              <a:lnSpc>
                <a:spcPct val="200000"/>
              </a:lnSpc>
              <a:buClrTx/>
              <a:buFont typeface="+mj-lt"/>
              <a:buAutoNum type="arabicParenR"/>
            </a:pPr>
            <a:r>
              <a:rPr lang="en-US" sz="3200" noProof="0" dirty="0" smtClean="0"/>
              <a:t>Interface scan</a:t>
            </a: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n-US" sz="3200" noProof="0" dirty="0" smtClean="0"/>
              <a:t> Find what network to scan</a:t>
            </a: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n-US" sz="3200" noProof="0" dirty="0" smtClean="0"/>
              <a:t> Output in CIDR format (e.g.: 192.168.0.0/16)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555894280"/>
              </p:ext>
            </p:extLst>
          </p:nvPr>
        </p:nvGraphicFramePr>
        <p:xfrm>
          <a:off x="323528" y="1340768"/>
          <a:ext cx="8352928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2804795338"/>
              </p:ext>
            </p:extLst>
          </p:nvPr>
        </p:nvGraphicFramePr>
        <p:xfrm>
          <a:off x="539552" y="2708920"/>
          <a:ext cx="8208912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5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 Implementation</a:t>
            </a:r>
            <a:endParaRPr lang="en-US" noProof="0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501008"/>
            <a:ext cx="8229600" cy="2366392"/>
          </a:xfrm>
        </p:spPr>
        <p:txBody>
          <a:bodyPr vert="horz">
            <a:normAutofit fontScale="77500" lnSpcReduction="20000"/>
          </a:bodyPr>
          <a:lstStyle/>
          <a:p>
            <a:pPr marL="624078" indent="-514350">
              <a:lnSpc>
                <a:spcPct val="200000"/>
              </a:lnSpc>
              <a:buClrTx/>
              <a:buFont typeface="+mj-lt"/>
              <a:buAutoNum type="arabicParenR" startAt="2"/>
            </a:pPr>
            <a:r>
              <a:rPr lang="en-US" sz="3200" noProof="0" dirty="0" smtClean="0"/>
              <a:t>Network scan</a:t>
            </a: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n-US" sz="3200" noProof="0" dirty="0" smtClean="0"/>
              <a:t> Find live hosts with </a:t>
            </a:r>
            <a:r>
              <a:rPr lang="en-US" sz="3200" noProof="0" dirty="0" err="1" smtClean="0"/>
              <a:t>Nmap</a:t>
            </a:r>
            <a:endParaRPr lang="en-US" sz="3200" noProof="0" dirty="0" smtClean="0"/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n-US" sz="3200" noProof="0" dirty="0" smtClean="0"/>
              <a:t> Output all IPs that respond to a ping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222478943"/>
              </p:ext>
            </p:extLst>
          </p:nvPr>
        </p:nvGraphicFramePr>
        <p:xfrm>
          <a:off x="323528" y="1340768"/>
          <a:ext cx="8352928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321425606"/>
              </p:ext>
            </p:extLst>
          </p:nvPr>
        </p:nvGraphicFramePr>
        <p:xfrm>
          <a:off x="539552" y="2708920"/>
          <a:ext cx="8208912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4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654</TotalTime>
  <Words>933</Words>
  <Application>Microsoft Office PowerPoint</Application>
  <PresentationFormat>Presentación en pantalla (4:3)</PresentationFormat>
  <Paragraphs>256</Paragraphs>
  <Slides>31</Slides>
  <Notes>10</Notes>
  <HiddenSlides>13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Concurrencia</vt:lpstr>
      <vt:lpstr>WEB HAZARD &amp; INFRASTRUCTURE SCANNING THROUGH AUTOMATED PENTESTING AND REPORTING</vt:lpstr>
      <vt:lpstr> Outline</vt:lpstr>
      <vt:lpstr> Introduction</vt:lpstr>
      <vt:lpstr> Introduction</vt:lpstr>
      <vt:lpstr> Introduction</vt:lpstr>
      <vt:lpstr> Objectives</vt:lpstr>
      <vt:lpstr> Implementation</vt:lpstr>
      <vt:lpstr> Implementation</vt:lpstr>
      <vt:lpstr> Implementation</vt:lpstr>
      <vt:lpstr> Implementation</vt:lpstr>
      <vt:lpstr> Implementation</vt:lpstr>
      <vt:lpstr> Implementation</vt:lpstr>
      <vt:lpstr> Implementation</vt:lpstr>
      <vt:lpstr> Implementation</vt:lpstr>
      <vt:lpstr> Integration</vt:lpstr>
      <vt:lpstr> Integration</vt:lpstr>
      <vt:lpstr> Integration</vt:lpstr>
      <vt:lpstr> Conclusions</vt:lpstr>
      <vt:lpstr> Web Application Attacks</vt:lpstr>
      <vt:lpstr> Web Application Attacks</vt:lpstr>
      <vt:lpstr> Web Application Attacks</vt:lpstr>
      <vt:lpstr> Web Application Attacks</vt:lpstr>
      <vt:lpstr> Web Application Attacks</vt:lpstr>
      <vt:lpstr> Web Application Attacks</vt:lpstr>
      <vt:lpstr> Web Application Attacks</vt:lpstr>
      <vt:lpstr> Web Application Attacks</vt:lpstr>
      <vt:lpstr> Web Application Attacks</vt:lpstr>
      <vt:lpstr> Web Application Attacks</vt:lpstr>
      <vt:lpstr> Web Application Attacks</vt:lpstr>
      <vt:lpstr> Report Generation</vt:lpstr>
      <vt:lpstr> Report Generation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Samuel</cp:lastModifiedBy>
  <cp:revision>124</cp:revision>
  <dcterms:created xsi:type="dcterms:W3CDTF">2017-06-29T16:04:02Z</dcterms:created>
  <dcterms:modified xsi:type="dcterms:W3CDTF">2017-07-19T13:20:41Z</dcterms:modified>
</cp:coreProperties>
</file>