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/>
    <p:restoredTop sz="96197"/>
  </p:normalViewPr>
  <p:slideViewPr>
    <p:cSldViewPr snapToGrid="0" snapToObjects="1">
      <p:cViewPr varScale="1">
        <p:scale>
          <a:sx n="123" d="100"/>
          <a:sy n="123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3378-67FC-B648-8949-12F8B4F3F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NL" dirty="0"/>
              <a:t>ritisch consumeren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D6754-FCC4-F54B-80B8-5513A1883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NL" dirty="0"/>
              <a:t>amed polat</a:t>
            </a:r>
          </a:p>
        </p:txBody>
      </p:sp>
    </p:spTree>
    <p:extLst>
      <p:ext uri="{BB962C8B-B14F-4D97-AF65-F5344CB8AC3E}">
        <p14:creationId xmlns:p14="http://schemas.microsoft.com/office/powerpoint/2010/main" val="11279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69E6-9083-FF47-80A4-A7C8860D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geldtypetest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004C-D8E6-BB41-B214-E719EE27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NL" dirty="0"/>
              <a:t>ekenmaster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3960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5DC0-EF87-AC41-8BE2-BB3F786E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voetafdruktest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6AAF-8C9A-5E41-988C-7D37A7A23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Ik doe het minder goed dan de gemiddelde Nederlander</a:t>
            </a:r>
          </a:p>
        </p:txBody>
      </p:sp>
    </p:spTree>
    <p:extLst>
      <p:ext uri="{BB962C8B-B14F-4D97-AF65-F5344CB8AC3E}">
        <p14:creationId xmlns:p14="http://schemas.microsoft.com/office/powerpoint/2010/main" val="394266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856C-E735-3C4F-AC8F-391DC2BE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heck je eigen kleding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26D6-72B4-9840-AC19-C08C5BE3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L" dirty="0"/>
              <a:t>e winkels waar ik een kleding van heb gehaald stonden niet op de website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9919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87323-EABE-614F-BF18-ED5EBF7A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einde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Graphic 6" descr="Winking Face with No Fill">
            <a:extLst>
              <a:ext uri="{FF2B5EF4-FFF2-40B4-BE49-F238E27FC236}">
                <a16:creationId xmlns:a16="http://schemas.microsoft.com/office/drawing/2014/main" id="{84AE829F-F70E-462F-B09E-824C95D61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36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83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40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Kritisch consumeren</vt:lpstr>
      <vt:lpstr>geldtypetest</vt:lpstr>
      <vt:lpstr>voetafdruktest</vt:lpstr>
      <vt:lpstr>Check je eigen kleding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Kritisch consumeren</dc:title>
  <dc:creator>Samed Polat</dc:creator>
  <cp:lastModifiedBy>Samed Polat</cp:lastModifiedBy>
  <cp:revision>2</cp:revision>
  <dcterms:created xsi:type="dcterms:W3CDTF">2021-06-24T18:57:49Z</dcterms:created>
  <dcterms:modified xsi:type="dcterms:W3CDTF">2021-06-25T07:27:06Z</dcterms:modified>
</cp:coreProperties>
</file>