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vmcd/coron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medpolat.nl/coron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3496-3EF4-B642-83C3-C4D68AF3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ijn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468D2-880F-1E44-A15C-3D423F41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NL" dirty="0"/>
              <a:t>amed polat</a:t>
            </a:r>
          </a:p>
        </p:txBody>
      </p:sp>
    </p:spTree>
    <p:extLst>
      <p:ext uri="{BB962C8B-B14F-4D97-AF65-F5344CB8AC3E}">
        <p14:creationId xmlns:p14="http://schemas.microsoft.com/office/powerpoint/2010/main" val="183311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92B-1F41-514F-8EC4-5465AF2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orono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20A5-5008-DD46-B1AE-DA6A60FD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Abonnement</a:t>
            </a:r>
          </a:p>
          <a:p>
            <a:r>
              <a:rPr lang="en-NL" dirty="0"/>
              <a:t>Zonder afspraak winkelen &amp; eten</a:t>
            </a:r>
          </a:p>
          <a:p>
            <a:r>
              <a:rPr lang="en-NL" dirty="0"/>
              <a:t>Niet in rijen wachten</a:t>
            </a:r>
          </a:p>
          <a:p>
            <a:r>
              <a:rPr lang="en-NL" dirty="0"/>
              <a:t>5% cashback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54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EF5-D85A-144F-BA42-ABA9B5BB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Technieken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B2D8-A2DA-C14F-B79A-A4113BE5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HTML</a:t>
            </a:r>
          </a:p>
          <a:p>
            <a:r>
              <a:rPr lang="en-NL" dirty="0"/>
              <a:t>PHP</a:t>
            </a:r>
          </a:p>
          <a:p>
            <a:r>
              <a:rPr lang="en-NL" dirty="0"/>
              <a:t>CSS</a:t>
            </a:r>
          </a:p>
          <a:p>
            <a:r>
              <a:rPr lang="en-NL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782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317C-54AB-1E44-9ABE-7BA7D6A0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78DE-BC67-C440-9A73-BE77DEA9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(nog) geen SEO gebruikt</a:t>
            </a:r>
          </a:p>
        </p:txBody>
      </p:sp>
    </p:spTree>
    <p:extLst>
      <p:ext uri="{BB962C8B-B14F-4D97-AF65-F5344CB8AC3E}">
        <p14:creationId xmlns:p14="http://schemas.microsoft.com/office/powerpoint/2010/main" val="364631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DAD7-49E5-A04D-963B-529FCB1B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NL" dirty="0"/>
              <a:t>oe ging het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F45E-8883-D846-A888-7FDB4028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Prima</a:t>
            </a:r>
          </a:p>
        </p:txBody>
      </p:sp>
    </p:spTree>
    <p:extLst>
      <p:ext uri="{BB962C8B-B14F-4D97-AF65-F5344CB8AC3E}">
        <p14:creationId xmlns:p14="http://schemas.microsoft.com/office/powerpoint/2010/main" val="124680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E7D-0396-B445-963E-48B9CBA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aar ben ik trots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9B44-F686-D14C-88AC-8E1D53D1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Het eindresultaat</a:t>
            </a:r>
          </a:p>
        </p:txBody>
      </p:sp>
    </p:spTree>
    <p:extLst>
      <p:ext uri="{BB962C8B-B14F-4D97-AF65-F5344CB8AC3E}">
        <p14:creationId xmlns:p14="http://schemas.microsoft.com/office/powerpoint/2010/main" val="186757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87B9-9CD4-3D45-B256-CE6B90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at kan er beter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0F2-2081-4847-97D1-77F9BFA4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Enkele delen van de website nog niet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21079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23D-683F-D64B-9997-40AAC9F5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ink naar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EFC4-7985-BD45-A74F-D1C2A70D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3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BD0-21C4-3847-B259-6104A43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Live link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F1CF-EB20-8A49-A29E-DC02F31D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live link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8717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70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Mijn project</vt:lpstr>
      <vt:lpstr>Corono </vt:lpstr>
      <vt:lpstr>Technieken</vt:lpstr>
      <vt:lpstr>SEO</vt:lpstr>
      <vt:lpstr>Hoe ging het </vt:lpstr>
      <vt:lpstr>Waar ben ik trots op</vt:lpstr>
      <vt:lpstr>Wat kan er beter</vt:lpstr>
      <vt:lpstr>Link naar github</vt:lpstr>
      <vt:lpstr>Live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project</dc:title>
  <dc:creator>Samed Polat</dc:creator>
  <cp:lastModifiedBy>Samed Polat</cp:lastModifiedBy>
  <cp:revision>1</cp:revision>
  <dcterms:created xsi:type="dcterms:W3CDTF">2021-06-17T07:39:50Z</dcterms:created>
  <dcterms:modified xsi:type="dcterms:W3CDTF">2021-06-17T08:06:48Z</dcterms:modified>
</cp:coreProperties>
</file>