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055"/>
    <a:srgbClr val="009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/>
    <p:restoredTop sz="96228"/>
  </p:normalViewPr>
  <p:slideViewPr>
    <p:cSldViewPr snapToGrid="0" snapToObjects="1">
      <p:cViewPr varScale="1">
        <p:scale>
          <a:sx n="122" d="100"/>
          <a:sy n="122" d="100"/>
        </p:scale>
        <p:origin x="2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3DE52-BB83-CF4B-A5D7-04F131E9BA25}" type="datetimeFigureOut">
              <a:rPr lang="en-NL" smtClean="0"/>
              <a:t>31/05/2021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C22D-AC50-7C4E-8179-24F704A7E3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054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4C22D-AC50-7C4E-8179-24F704A7E3D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61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medpolat.nl/corono/index.html#wink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7580-E19A-1340-9CF2-0EA23CD8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NL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print 1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F247E-3E78-AC41-BB0B-2DD88DA2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191366"/>
            <a:ext cx="10572000" cy="434974"/>
          </a:xfrm>
        </p:spPr>
        <p:txBody>
          <a:bodyPr>
            <a:noAutofit/>
          </a:bodyPr>
          <a:lstStyle/>
          <a:p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samed polat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ACF95-1FA6-3248-89B2-27378B9B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2001" y="278324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10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Wat heb ik gedaan?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27090"/>
            <a:ext cx="5286000" cy="3636511"/>
          </a:xfrm>
        </p:spPr>
        <p:txBody>
          <a:bodyPr/>
          <a:lstStyle/>
          <a:p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Abonnementen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section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mockup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Abonnementen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section HTML &amp; CSS</a:t>
            </a:r>
          </a:p>
          <a:p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Informatie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pagina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Bug fixes</a:t>
            </a: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begin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gemaakt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aan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de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laatste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section van de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landingpage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DC1DA16-228D-064C-9BA1-92FB0AB7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219" y="2731889"/>
            <a:ext cx="4375355" cy="27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37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Wat ga ik doen in sprint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15461"/>
            <a:ext cx="5286000" cy="3636511"/>
          </a:xfrm>
        </p:spPr>
        <p:txBody>
          <a:bodyPr/>
          <a:lstStyle/>
          <a:p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Landingpage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afmaken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Contact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pagina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afmaken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Footer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uitbreiden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378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>
                <a:latin typeface="Futura Medium" panose="020B0602020204020303" pitchFamily="34" charset="-79"/>
                <a:cs typeface="Futura Medium" panose="020B0602020204020303" pitchFamily="34" charset="-79"/>
              </a:rPr>
              <a:t>Website</a:t>
            </a:r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spc="-150">
                <a:latin typeface="Futura Medium" panose="020B0602020204020303" pitchFamily="34" charset="-79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corono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3F6AF89-243C-7D4A-9344-175CFC00A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98" y="2337900"/>
            <a:ext cx="5244910" cy="2983042"/>
          </a:xfrm>
          <a:prstGeom prst="rect">
            <a:avLst/>
          </a:prstGeom>
          <a:effectLst>
            <a:reflection stA="44561" endPos="2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67375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7EA7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{EB449068-DA3C-7D4D-B681-50DDDA15B9F9}tf10001121</Template>
  <TotalTime>264</TotalTime>
  <Words>50</Words>
  <Application>Microsoft Macintosh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Futura Medium</vt:lpstr>
      <vt:lpstr>Wingdings 2</vt:lpstr>
      <vt:lpstr>Quotable</vt:lpstr>
      <vt:lpstr>sprint 1 review </vt:lpstr>
      <vt:lpstr>Wat heb ik gedaan?</vt:lpstr>
      <vt:lpstr>Wat ga ik doen in sprint 2?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 review </dc:title>
  <dc:creator>Samed Polat</dc:creator>
  <cp:lastModifiedBy>Samed Polat</cp:lastModifiedBy>
  <cp:revision>17</cp:revision>
  <dcterms:created xsi:type="dcterms:W3CDTF">2021-05-12T09:47:17Z</dcterms:created>
  <dcterms:modified xsi:type="dcterms:W3CDTF">2021-05-31T09:52:23Z</dcterms:modified>
</cp:coreProperties>
</file>