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055"/>
    <a:srgbClr val="009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9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DE52-BB83-CF4B-A5D7-04F131E9BA25}" type="datetimeFigureOut">
              <a:rPr lang="en-NL" smtClean="0"/>
              <a:t>14/06/2021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C22D-AC50-7C4E-8179-24F704A7E3D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54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C22D-AC50-7C4E-8179-24F704A7E3D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6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edpolat.nl/corono/index.html#wink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0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580-E19A-1340-9CF2-0EA23CD8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</a:t>
            </a:r>
            <a:r>
              <a:rPr lang="en-NL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print 2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247E-3E78-AC41-BB0B-2DD88DA2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91366"/>
            <a:ext cx="10572000" cy="434974"/>
          </a:xfrm>
        </p:spPr>
        <p:txBody>
          <a:bodyPr>
            <a:noAutofit/>
          </a:bodyPr>
          <a:lstStyle/>
          <a:p>
            <a:r>
              <a:rPr lang="en-NL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samed polat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ACF95-1FA6-3248-89B2-27378B9B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2001" y="278324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1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heb ik gedaan?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7090"/>
            <a:ext cx="5286000" cy="3636511"/>
          </a:xfrm>
        </p:spPr>
        <p:txBody>
          <a:bodyPr/>
          <a:lstStyle/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Footer </a:t>
            </a:r>
            <a:r>
              <a:rPr lang="en-GB" sz="2400" spc="-150">
                <a:latin typeface="Futura Medium" panose="020B0602020204020303" pitchFamily="34" charset="-79"/>
                <a:cs typeface="Futura Medium" panose="020B0602020204020303" pitchFamily="34" charset="-79"/>
              </a:rPr>
              <a:t>uitgebreid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Vestigingen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section &amp; page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Contact page</a:t>
            </a:r>
          </a:p>
          <a:p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Footer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header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ingeladen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met php</a:t>
            </a:r>
          </a:p>
          <a:p>
            <a:pPr marL="0" indent="0">
              <a:buNone/>
            </a:pP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4519B-4FEE-7A41-A881-2818F45D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03" y="2891888"/>
            <a:ext cx="4753605" cy="27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7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latin typeface="Futura Medium" panose="020B0602020204020303" pitchFamily="34" charset="-79"/>
                <a:cs typeface="Futura Medium" panose="020B0602020204020303" pitchFamily="34" charset="-79"/>
              </a:rPr>
              <a:t>Wat ga ik doen in sprint 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15461"/>
            <a:ext cx="5286000" cy="3636511"/>
          </a:xfrm>
        </p:spPr>
        <p:txBody>
          <a:bodyPr/>
          <a:lstStyle/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Alles</a:t>
            </a:r>
            <a:r>
              <a:rPr lang="en-GB" sz="2400" spc="-15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responsive </a:t>
            </a:r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maken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400" spc="-15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Betalingssysteem</a:t>
            </a:r>
            <a:endParaRPr lang="en-GB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378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9554-0023-7241-8595-31B7F031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>
                <a:latin typeface="Futura Medium" panose="020B0602020204020303" pitchFamily="34" charset="-79"/>
                <a:cs typeface="Futura Medium" panose="020B0602020204020303" pitchFamily="34" charset="-79"/>
              </a:rPr>
              <a:t>Website</a:t>
            </a:r>
            <a:endParaRPr lang="en-NL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D94-A206-4B4C-9AF6-CBE6C42F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spc="-150">
                <a:latin typeface="Futura Medium" panose="020B0602020204020303" pitchFamily="34" charset="-79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corono</a:t>
            </a:r>
            <a:endParaRPr lang="en-NL" sz="2400" spc="-15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BBDC-9BCF-8D4E-A226-997F4D89F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4" t="2442" b="-1"/>
          <a:stretch/>
        </p:blipFill>
        <p:spPr>
          <a:xfrm>
            <a:off x="11381998" y="200355"/>
            <a:ext cx="514821" cy="49366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F6AF89-243C-7D4A-9344-175CFC00A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98" y="2337900"/>
            <a:ext cx="5244910" cy="2983042"/>
          </a:xfrm>
          <a:prstGeom prst="rect">
            <a:avLst/>
          </a:prstGeom>
          <a:effectLst>
            <a:reflection stA="44561" endPos="2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367375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7EA7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{EB449068-DA3C-7D4D-B681-50DDDA15B9F9}tf10001121</Template>
  <TotalTime>322</TotalTime>
  <Words>40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Futura Medium</vt:lpstr>
      <vt:lpstr>Wingdings 2</vt:lpstr>
      <vt:lpstr>Quotable</vt:lpstr>
      <vt:lpstr>sprint 2 review </vt:lpstr>
      <vt:lpstr>Wat heb ik gedaan?</vt:lpstr>
      <vt:lpstr>Wat ga ik doen in sprint 3?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 review </dc:title>
  <dc:creator>Samed Polat</dc:creator>
  <cp:lastModifiedBy>Samed Polat</cp:lastModifiedBy>
  <cp:revision>22</cp:revision>
  <dcterms:created xsi:type="dcterms:W3CDTF">2021-05-12T09:47:17Z</dcterms:created>
  <dcterms:modified xsi:type="dcterms:W3CDTF">2021-06-14T09:39:08Z</dcterms:modified>
</cp:coreProperties>
</file>