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055"/>
    <a:srgbClr val="009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/>
    <p:restoredTop sz="96197"/>
  </p:normalViewPr>
  <p:slideViewPr>
    <p:cSldViewPr snapToGrid="0" snapToObjects="1">
      <p:cViewPr>
        <p:scale>
          <a:sx n="86" d="100"/>
          <a:sy n="86" d="100"/>
        </p:scale>
        <p:origin x="42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0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amedpolat.nl/corono/index.html#wink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0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7580-E19A-1340-9CF2-0EA23CD8C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print 0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F247E-3E78-AC41-BB0B-2DD88DA2B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Samed Polat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DACF95-1FA6-3248-89B2-27378B9B8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2001" y="278324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210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M</a:t>
            </a:r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ijn Make-it-rain idee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C</a:t>
            </a:r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orono abonnement</a:t>
            </a:r>
          </a:p>
          <a:p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Afspraakloos w</a:t>
            </a:r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inkels &amp; horeca in </a:t>
            </a:r>
          </a:p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3 Abonnementen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1656433-9AD7-3C48-90E8-B950322CD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924" y="2743411"/>
            <a:ext cx="2744034" cy="2744034"/>
          </a:xfrm>
          <a:prstGeom prst="rect">
            <a:avLst/>
          </a:prstGeom>
        </p:spPr>
      </p:pic>
      <p:pic>
        <p:nvPicPr>
          <p:cNvPr id="8" name="Picture 2" descr="brand-zeeman - Winkelcentrum Heerlerheide">
            <a:extLst>
              <a:ext uri="{FF2B5EF4-FFF2-40B4-BE49-F238E27FC236}">
                <a16:creationId xmlns:a16="http://schemas.microsoft.com/office/drawing/2014/main" id="{39CFE382-CC03-534E-8990-6785F590F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r="10281"/>
          <a:stretch/>
        </p:blipFill>
        <p:spPr bwMode="auto">
          <a:xfrm>
            <a:off x="5546361" y="2743411"/>
            <a:ext cx="2751714" cy="27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52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Doelgroep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Brede doelgroep</a:t>
            </a:r>
          </a:p>
          <a:p>
            <a:r>
              <a:rPr lang="nl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Mensen, vriendengroepen en families die weer vrij willen winkelen of eten bij een restaurant.</a:t>
            </a:r>
            <a:endParaRPr lang="en-NL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798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Wat heb ik gedaan?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37975"/>
            <a:ext cx="10554574" cy="3636511"/>
          </a:xfrm>
        </p:spPr>
        <p:txBody>
          <a:bodyPr/>
          <a:lstStyle/>
          <a:p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Begin </a:t>
            </a:r>
            <a:r>
              <a:rPr lang="en-GB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landingpage</a:t>
            </a:r>
            <a:endParaRPr lang="en-GB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page met </a:t>
            </a:r>
            <a:r>
              <a:rPr lang="en-GB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veelgestelde</a:t>
            </a:r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vragen</a:t>
            </a:r>
            <a:endParaRPr lang="en-GB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Over </a:t>
            </a:r>
            <a:r>
              <a:rPr lang="en-GB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ons</a:t>
            </a:r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 section</a:t>
            </a:r>
          </a:p>
          <a:p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Begin </a:t>
            </a:r>
            <a:r>
              <a:rPr lang="en-GB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gemaakt</a:t>
            </a:r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aan</a:t>
            </a:r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 overage sections</a:t>
            </a:r>
          </a:p>
          <a:p>
            <a:endParaRPr lang="en-GB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User stories</a:t>
            </a:r>
            <a:endParaRPr lang="en-NL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NL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37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Trello bord</a:t>
            </a:r>
          </a:p>
        </p:txBody>
      </p:sp>
      <p:pic>
        <p:nvPicPr>
          <p:cNvPr id="6" name="Content Placeholder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D2289EA-C3EB-9E44-A430-CE23F4994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6691" y="2312573"/>
            <a:ext cx="6465761" cy="3807105"/>
          </a:xfrm>
          <a:effectLst>
            <a:glow>
              <a:schemeClr val="accent1"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  <a:reflection stA="45000" endPos="20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93B8B0-1A1B-1642-B6FB-E7232AC30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48" y="2312573"/>
            <a:ext cx="1861538" cy="3807105"/>
          </a:xfrm>
          <a:prstGeom prst="rect">
            <a:avLst/>
          </a:prstGeom>
          <a:effectLst>
            <a:reflection stA="45000" endPos="2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03633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corono</a:t>
            </a:r>
            <a:endParaRPr lang="en-NL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3F6AF89-243C-7D4A-9344-175CFC00A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98" y="2222287"/>
            <a:ext cx="5244910" cy="2983042"/>
          </a:xfrm>
          <a:prstGeom prst="rect">
            <a:avLst/>
          </a:prstGeom>
          <a:effectLst>
            <a:reflection stA="44561" endPos="2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367375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7EA7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49</TotalTime>
  <Words>66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FUTURA MEDIUM</vt:lpstr>
      <vt:lpstr>FUTURA MEDIUM</vt:lpstr>
      <vt:lpstr>Wingdings 2</vt:lpstr>
      <vt:lpstr>Quotable</vt:lpstr>
      <vt:lpstr>Sprint 0 review </vt:lpstr>
      <vt:lpstr>Mijn Make-it-rain idee</vt:lpstr>
      <vt:lpstr>Doelgroep</vt:lpstr>
      <vt:lpstr>Wat heb ik gedaan?</vt:lpstr>
      <vt:lpstr>Trello bord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 review </dc:title>
  <dc:creator>Samed Polat</dc:creator>
  <cp:lastModifiedBy>Samed Polat</cp:lastModifiedBy>
  <cp:revision>4</cp:revision>
  <dcterms:created xsi:type="dcterms:W3CDTF">2021-05-12T09:47:17Z</dcterms:created>
  <dcterms:modified xsi:type="dcterms:W3CDTF">2021-05-12T10:36:31Z</dcterms:modified>
</cp:coreProperties>
</file>