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6055"/>
    <a:srgbClr val="0091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5"/>
    <p:restoredTop sz="96228"/>
  </p:normalViewPr>
  <p:slideViewPr>
    <p:cSldViewPr snapToGrid="0" snapToObjects="1">
      <p:cViewPr>
        <p:scale>
          <a:sx n="100" d="100"/>
          <a:sy n="100" d="100"/>
        </p:scale>
        <p:origin x="1072" y="6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3DE52-BB83-CF4B-A5D7-04F131E9BA25}" type="datetimeFigureOut">
              <a:rPr lang="en-NL" smtClean="0"/>
              <a:t>17/05/2021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4C22D-AC50-7C4E-8179-24F704A7E3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054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4C22D-AC50-7C4E-8179-24F704A7E3DB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861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0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5/17/21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amedpolat.nl/corono/index.html#winke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0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7580-E19A-1340-9CF2-0EA23CD8CC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</a:t>
            </a:r>
            <a:r>
              <a:rPr lang="en-NL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print 0 review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F247E-3E78-AC41-BB0B-2DD88DA2B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191366"/>
            <a:ext cx="10572000" cy="434974"/>
          </a:xfrm>
        </p:spPr>
        <p:txBody>
          <a:bodyPr>
            <a:noAutofit/>
          </a:bodyPr>
          <a:lstStyle/>
          <a:p>
            <a:r>
              <a:rPr lang="en-NL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samed polat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DACF95-1FA6-3248-89B2-27378B9B8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74" t="2442" b="-1"/>
          <a:stretch/>
        </p:blipFill>
        <p:spPr>
          <a:xfrm>
            <a:off x="11382001" y="278324"/>
            <a:ext cx="514821" cy="49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210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9554-0023-7241-8595-31B7F031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</a:t>
            </a:r>
            <a:r>
              <a:rPr lang="en-NL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ijn make-it-rain idee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BD94-A206-4B4C-9AF6-CBE6C42F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</a:t>
            </a:r>
            <a:r>
              <a:rPr lang="en-NL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orono abonnement</a:t>
            </a:r>
          </a:p>
          <a:p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afspraakloos</a:t>
            </a:r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w</a:t>
            </a:r>
            <a:r>
              <a:rPr lang="en-NL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inkels &amp; horeca in </a:t>
            </a:r>
          </a:p>
          <a:p>
            <a:r>
              <a:rPr lang="en-NL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 abonnementen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EBBDC-9BCF-8D4E-A226-997F4D89F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74" t="2442" b="-1"/>
          <a:stretch/>
        </p:blipFill>
        <p:spPr>
          <a:xfrm>
            <a:off x="11381998" y="200355"/>
            <a:ext cx="514821" cy="493666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81656433-9AD7-3C48-90E8-B950322CD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785" y="2743411"/>
            <a:ext cx="2744034" cy="2744034"/>
          </a:xfrm>
          <a:prstGeom prst="rect">
            <a:avLst/>
          </a:prstGeom>
          <a:noFill/>
          <a:effectLst>
            <a:reflection stA="90000" endPos="30000" dist="50800" dir="5400000" sy="-100000" algn="bl" rotWithShape="0"/>
          </a:effectLst>
        </p:spPr>
      </p:pic>
      <p:pic>
        <p:nvPicPr>
          <p:cNvPr id="8" name="Picture 2" descr="brand-zeeman - Winkelcentrum Heerlerheide">
            <a:extLst>
              <a:ext uri="{FF2B5EF4-FFF2-40B4-BE49-F238E27FC236}">
                <a16:creationId xmlns:a16="http://schemas.microsoft.com/office/drawing/2014/main" id="{39CFE382-CC03-534E-8990-6785F590F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2" r="10281"/>
          <a:stretch/>
        </p:blipFill>
        <p:spPr bwMode="auto">
          <a:xfrm>
            <a:off x="6095999" y="2743411"/>
            <a:ext cx="2751714" cy="2744034"/>
          </a:xfrm>
          <a:prstGeom prst="rect">
            <a:avLst/>
          </a:prstGeom>
          <a:noFill/>
          <a:effectLst>
            <a:glow>
              <a:schemeClr val="accent1"/>
            </a:glow>
            <a:reflection stA="90454" endPos="30000" dist="5080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526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9554-0023-7241-8595-31B7F031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pc="-300" dirty="0">
                <a:latin typeface="Futura Medium" panose="020B0602020204020303" pitchFamily="34" charset="-79"/>
                <a:ea typeface="Apple Color Emoji" pitchFamily="2" charset="0"/>
                <a:cs typeface="Futura Medium" panose="020B0602020204020303" pitchFamily="34" charset="-79"/>
              </a:rPr>
              <a:t>doelgroep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BD94-A206-4B4C-9AF6-CBE6C42F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brede doelgroep</a:t>
            </a:r>
          </a:p>
          <a:p>
            <a:r>
              <a:rPr lang="nl-NL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mensen, vriendengroepen en families die weer vrij willen winkelen of eten bij een restaurant.</a:t>
            </a:r>
            <a:endParaRPr lang="en-NL" sz="2400" spc="-1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EBBDC-9BCF-8D4E-A226-997F4D89F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74" t="2442" b="-1"/>
          <a:stretch/>
        </p:blipFill>
        <p:spPr>
          <a:xfrm>
            <a:off x="11381998" y="200355"/>
            <a:ext cx="514821" cy="49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798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D9554-0023-7241-8595-31B7F031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spc="-300"/>
              <a:t>wireframe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2EFB3CF9-D7E0-054C-A455-3E15D05ED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12263" y="643465"/>
            <a:ext cx="6204479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7EBBDC-9BCF-8D4E-A226-997F4D89FB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474" t="2442" b="-1"/>
          <a:stretch/>
        </p:blipFill>
        <p:spPr>
          <a:xfrm>
            <a:off x="11381998" y="200355"/>
            <a:ext cx="514821" cy="49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21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9554-0023-7241-8595-31B7F031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latin typeface="Futura Medium" panose="020B0602020204020303" pitchFamily="34" charset="-79"/>
                <a:cs typeface="Futura Medium" panose="020B0602020204020303" pitchFamily="34" charset="-79"/>
              </a:rPr>
              <a:t>Wat heb ik gedaan?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BD94-A206-4B4C-9AF6-CBE6C42FE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37975"/>
            <a:ext cx="10554574" cy="3636511"/>
          </a:xfrm>
        </p:spPr>
        <p:txBody>
          <a:bodyPr/>
          <a:lstStyle/>
          <a:p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begin </a:t>
            </a:r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landingpage</a:t>
            </a:r>
            <a:endParaRPr lang="en-GB" sz="2400" spc="-1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support page met </a:t>
            </a:r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veelgestelde</a:t>
            </a:r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vragen</a:t>
            </a:r>
            <a:endParaRPr lang="en-GB" sz="2400" spc="-1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over </a:t>
            </a:r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ons</a:t>
            </a:r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section</a:t>
            </a:r>
          </a:p>
          <a:p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begin </a:t>
            </a:r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gemaakt</a:t>
            </a:r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aan</a:t>
            </a:r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overage sections</a:t>
            </a:r>
          </a:p>
          <a:p>
            <a:endParaRPr lang="en-GB" sz="2400" spc="-1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user stories</a:t>
            </a:r>
            <a:endParaRPr lang="en-NL" sz="2400" spc="-1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en-NL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EBBDC-9BCF-8D4E-A226-997F4D89F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74" t="2442" b="-1"/>
          <a:stretch/>
        </p:blipFill>
        <p:spPr>
          <a:xfrm>
            <a:off x="11381998" y="200355"/>
            <a:ext cx="514821" cy="49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937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9554-0023-7241-8595-31B7F031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Trello bord</a:t>
            </a:r>
          </a:p>
        </p:txBody>
      </p:sp>
      <p:pic>
        <p:nvPicPr>
          <p:cNvPr id="6" name="Content Placeholder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AD2289EA-C3EB-9E44-A430-CE23F4994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6691" y="2312573"/>
            <a:ext cx="6465761" cy="3807105"/>
          </a:xfrm>
          <a:effectLst>
            <a:glow>
              <a:schemeClr val="accent1">
                <a:alpha val="40000"/>
              </a:schemeClr>
            </a:glow>
            <a:outerShdw blurRad="50800" dir="14400000">
              <a:srgbClr val="000000">
                <a:alpha val="40000"/>
              </a:srgbClr>
            </a:outerShdw>
            <a:reflection stA="45000" endPos="20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7EBBDC-9BCF-8D4E-A226-997F4D89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74" t="2442" b="-1"/>
          <a:stretch/>
        </p:blipFill>
        <p:spPr>
          <a:xfrm>
            <a:off x="11381998" y="200355"/>
            <a:ext cx="514821" cy="493666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493B8B0-1A1B-1642-B6FB-E7232AC30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548" y="2312573"/>
            <a:ext cx="1861538" cy="3807105"/>
          </a:xfrm>
          <a:prstGeom prst="rect">
            <a:avLst/>
          </a:prstGeom>
          <a:effectLst>
            <a:reflection stA="45000" endPos="20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7036334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9554-0023-7241-8595-31B7F031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>
                <a:latin typeface="Futura Medium" panose="020B0602020204020303" pitchFamily="34" charset="-79"/>
                <a:cs typeface="Futura Medium" panose="020B0602020204020303" pitchFamily="34" charset="-79"/>
              </a:rPr>
              <a:t>Website</a:t>
            </a:r>
            <a:endParaRPr lang="en-NL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BD94-A206-4B4C-9AF6-CBE6C42F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sz="2400" spc="-150">
                <a:latin typeface="Futura Medium" panose="020B0602020204020303" pitchFamily="34" charset="-79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corono</a:t>
            </a:r>
            <a:endParaRPr lang="en-NL" sz="2400" spc="-1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EBBDC-9BCF-8D4E-A226-997F4D89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74" t="2442" b="-1"/>
          <a:stretch/>
        </p:blipFill>
        <p:spPr>
          <a:xfrm>
            <a:off x="11381998" y="200355"/>
            <a:ext cx="514821" cy="493666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3F6AF89-243C-7D4A-9344-175CFC00A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498" y="2337900"/>
            <a:ext cx="5244910" cy="2983042"/>
          </a:xfrm>
          <a:prstGeom prst="rect">
            <a:avLst/>
          </a:prstGeom>
          <a:effectLst>
            <a:reflection stA="44561" endPos="2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367375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7EA7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{EB449068-DA3C-7D4D-B681-50DDDA15B9F9}tf10001121</Template>
  <TotalTime>226</TotalTime>
  <Words>68</Words>
  <Application>Microsoft Macintosh PowerPoint</Application>
  <PresentationFormat>Widescreen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Century Gothic</vt:lpstr>
      <vt:lpstr>Futura Medium</vt:lpstr>
      <vt:lpstr>Futura Medium</vt:lpstr>
      <vt:lpstr>Wingdings 2</vt:lpstr>
      <vt:lpstr>Quotable</vt:lpstr>
      <vt:lpstr>sprint 0 review </vt:lpstr>
      <vt:lpstr>mijn make-it-rain idee</vt:lpstr>
      <vt:lpstr>doelgroep</vt:lpstr>
      <vt:lpstr>wireframe</vt:lpstr>
      <vt:lpstr>Wat heb ik gedaan?</vt:lpstr>
      <vt:lpstr>Trello bord</vt:lpstr>
      <vt:lpstr>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0 review </dc:title>
  <dc:creator>Samed Polat</dc:creator>
  <cp:lastModifiedBy>Samed Polat</cp:lastModifiedBy>
  <cp:revision>11</cp:revision>
  <dcterms:created xsi:type="dcterms:W3CDTF">2021-05-12T09:47:17Z</dcterms:created>
  <dcterms:modified xsi:type="dcterms:W3CDTF">2021-05-17T10:16:15Z</dcterms:modified>
</cp:coreProperties>
</file>