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215625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279C9-EFB1-4499-A6CB-6C5A73C27518}"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2453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158538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5315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256735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25287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3404941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2102479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11009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342839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343280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279C9-EFB1-4499-A6CB-6C5A73C27518}"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126880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279C9-EFB1-4499-A6CB-6C5A73C27518}"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163161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283922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15186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D279C9-EFB1-4499-A6CB-6C5A73C27518}" type="datetimeFigureOut">
              <a:rPr lang="en-US" smtClean="0"/>
              <a:t>10/17/2019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422346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279C9-EFB1-4499-A6CB-6C5A73C27518}"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9EBAC-A1FF-48D1-BA0C-058B38687DD1}" type="slidenum">
              <a:rPr lang="en-US" smtClean="0"/>
              <a:t>‹#›</a:t>
            </a:fld>
            <a:endParaRPr lang="en-US"/>
          </a:p>
        </p:txBody>
      </p:sp>
    </p:spTree>
    <p:extLst>
      <p:ext uri="{BB962C8B-B14F-4D97-AF65-F5344CB8AC3E}">
        <p14:creationId xmlns:p14="http://schemas.microsoft.com/office/powerpoint/2010/main" val="92201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D279C9-EFB1-4499-A6CB-6C5A73C27518}" type="datetimeFigureOut">
              <a:rPr lang="en-US" smtClean="0"/>
              <a:t>10/17/2019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D9EBAC-A1FF-48D1-BA0C-058B38687DD1}" type="slidenum">
              <a:rPr lang="en-US" smtClean="0"/>
              <a:t>‹#›</a:t>
            </a:fld>
            <a:endParaRPr lang="en-US"/>
          </a:p>
        </p:txBody>
      </p:sp>
    </p:spTree>
    <p:extLst>
      <p:ext uri="{BB962C8B-B14F-4D97-AF65-F5344CB8AC3E}">
        <p14:creationId xmlns:p14="http://schemas.microsoft.com/office/powerpoint/2010/main" val="17987749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7616-85E0-44C8-BFE8-107D3807C544}"/>
              </a:ext>
            </a:extLst>
          </p:cNvPr>
          <p:cNvSpPr>
            <a:spLocks noGrp="1"/>
          </p:cNvSpPr>
          <p:nvPr>
            <p:ph type="ctrTitle"/>
          </p:nvPr>
        </p:nvSpPr>
        <p:spPr/>
        <p:txBody>
          <a:bodyPr>
            <a:normAutofit fontScale="90000"/>
          </a:bodyPr>
          <a:lstStyle/>
          <a:p>
            <a:r>
              <a:rPr lang="en-US" dirty="0"/>
              <a:t>Capstone Presentation</a:t>
            </a:r>
            <a:br>
              <a:rPr lang="en-US" dirty="0"/>
            </a:br>
            <a:r>
              <a:rPr lang="en-US" dirty="0"/>
              <a:t>By</a:t>
            </a:r>
          </a:p>
        </p:txBody>
      </p:sp>
      <p:sp>
        <p:nvSpPr>
          <p:cNvPr id="3" name="Subtitle 2">
            <a:extLst>
              <a:ext uri="{FF2B5EF4-FFF2-40B4-BE49-F238E27FC236}">
                <a16:creationId xmlns:a16="http://schemas.microsoft.com/office/drawing/2014/main" id="{7CF257C2-3AEA-4BF4-997C-754FA9315974}"/>
              </a:ext>
            </a:extLst>
          </p:cNvPr>
          <p:cNvSpPr>
            <a:spLocks noGrp="1"/>
          </p:cNvSpPr>
          <p:nvPr>
            <p:ph type="subTitle" idx="1"/>
          </p:nvPr>
        </p:nvSpPr>
        <p:spPr/>
        <p:txBody>
          <a:bodyPr/>
          <a:lstStyle/>
          <a:p>
            <a:r>
              <a:rPr lang="en-US" dirty="0"/>
              <a:t>Murali Krishna </a:t>
            </a:r>
            <a:r>
              <a:rPr lang="en-US" dirty="0" err="1"/>
              <a:t>Santhuluri</a:t>
            </a:r>
            <a:r>
              <a:rPr lang="en-US" dirty="0"/>
              <a:t> Venkata</a:t>
            </a:r>
          </a:p>
        </p:txBody>
      </p:sp>
    </p:spTree>
    <p:extLst>
      <p:ext uri="{BB962C8B-B14F-4D97-AF65-F5344CB8AC3E}">
        <p14:creationId xmlns:p14="http://schemas.microsoft.com/office/powerpoint/2010/main" val="173463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F51D-41A3-48CB-9797-D689226A30FC}"/>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69105E7-878A-4314-8403-D415708CD769}"/>
              </a:ext>
            </a:extLst>
          </p:cNvPr>
          <p:cNvSpPr>
            <a:spLocks noGrp="1"/>
          </p:cNvSpPr>
          <p:nvPr>
            <p:ph idx="1"/>
          </p:nvPr>
        </p:nvSpPr>
        <p:spPr>
          <a:xfrm>
            <a:off x="713118" y="1334219"/>
            <a:ext cx="10587486" cy="4914180"/>
          </a:xfrm>
        </p:spPr>
        <p:txBody>
          <a:bodyPr/>
          <a:lstStyle/>
          <a:p>
            <a:r>
              <a:rPr lang="en-US" dirty="0"/>
              <a:t>The city of Charlotte, NC is medium sized city with an amazing uptown and the city is packed with restaurants, night life and amazing people. Charlotte is the Financial capital of NC and is the largest city in NC. For people that used to live in Charlotte or people visiting Charlotte, how do you know what the best places are to get something to eat?</a:t>
            </a:r>
          </a:p>
          <a:p>
            <a:endParaRPr lang="en-US" dirty="0"/>
          </a:p>
        </p:txBody>
      </p:sp>
    </p:spTree>
    <p:extLst>
      <p:ext uri="{BB962C8B-B14F-4D97-AF65-F5344CB8AC3E}">
        <p14:creationId xmlns:p14="http://schemas.microsoft.com/office/powerpoint/2010/main" val="28644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307E-6C02-47B5-ACE4-EE792A7B1D30}"/>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9A8F172D-13D6-440A-8035-04977C9F5375}"/>
              </a:ext>
            </a:extLst>
          </p:cNvPr>
          <p:cNvSpPr>
            <a:spLocks noGrp="1"/>
          </p:cNvSpPr>
          <p:nvPr>
            <p:ph idx="1"/>
          </p:nvPr>
        </p:nvSpPr>
        <p:spPr>
          <a:xfrm>
            <a:off x="753374" y="1552756"/>
            <a:ext cx="9908875" cy="4695644"/>
          </a:xfrm>
        </p:spPr>
        <p:txBody>
          <a:bodyPr/>
          <a:lstStyle/>
          <a:p>
            <a:r>
              <a:rPr lang="en-US" dirty="0"/>
              <a:t>In this project I would create a simple guide on where to eat based on Foursquare ratings, price, category and geographic location data for restaurants in Charlotte. I will then cluster these restaurants based on their similarities so that a user can easily determine what type cuisine they are looking for and in what price range.</a:t>
            </a:r>
          </a:p>
          <a:p>
            <a:endParaRPr lang="en-US" dirty="0"/>
          </a:p>
        </p:txBody>
      </p:sp>
    </p:spTree>
    <p:extLst>
      <p:ext uri="{BB962C8B-B14F-4D97-AF65-F5344CB8AC3E}">
        <p14:creationId xmlns:p14="http://schemas.microsoft.com/office/powerpoint/2010/main" val="243341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EF5A-F185-432D-9581-47425C79DF88}"/>
              </a:ext>
            </a:extLst>
          </p:cNvPr>
          <p:cNvSpPr>
            <a:spLocks noGrp="1"/>
          </p:cNvSpPr>
          <p:nvPr>
            <p:ph type="title"/>
          </p:nvPr>
        </p:nvSpPr>
        <p:spPr/>
        <p:txBody>
          <a:bodyPr/>
          <a:lstStyle/>
          <a:p>
            <a:r>
              <a:rPr lang="en-US" dirty="0"/>
              <a:t>Data Required</a:t>
            </a:r>
          </a:p>
        </p:txBody>
      </p:sp>
      <p:sp>
        <p:nvSpPr>
          <p:cNvPr id="3" name="Content Placeholder 2">
            <a:extLst>
              <a:ext uri="{FF2B5EF4-FFF2-40B4-BE49-F238E27FC236}">
                <a16:creationId xmlns:a16="http://schemas.microsoft.com/office/drawing/2014/main" id="{6F62D811-8A0F-4656-B24B-68E5D3ECF464}"/>
              </a:ext>
            </a:extLst>
          </p:cNvPr>
          <p:cNvSpPr>
            <a:spLocks noGrp="1"/>
          </p:cNvSpPr>
          <p:nvPr>
            <p:ph idx="1"/>
          </p:nvPr>
        </p:nvSpPr>
        <p:spPr>
          <a:xfrm>
            <a:off x="724620" y="1581510"/>
            <a:ext cx="9325234" cy="4666890"/>
          </a:xfrm>
        </p:spPr>
        <p:txBody>
          <a:bodyPr/>
          <a:lstStyle/>
          <a:p>
            <a:pPr marL="0" indent="0">
              <a:buNone/>
            </a:pPr>
            <a:r>
              <a:rPr lang="en-US" dirty="0"/>
              <a:t>For this assignment, I will be utilizing the Foursquare API to pull the following location data on restaurants in Charlotte, NC:</a:t>
            </a:r>
          </a:p>
          <a:p>
            <a:pPr lvl="0"/>
            <a:r>
              <a:rPr lang="en-US" dirty="0"/>
              <a:t>Venue Name</a:t>
            </a:r>
          </a:p>
          <a:p>
            <a:pPr lvl="0"/>
            <a:r>
              <a:rPr lang="en-US" dirty="0"/>
              <a:t>Venue ID</a:t>
            </a:r>
          </a:p>
          <a:p>
            <a:pPr lvl="0"/>
            <a:r>
              <a:rPr lang="en-US" dirty="0"/>
              <a:t>Venue Location</a:t>
            </a:r>
          </a:p>
          <a:p>
            <a:pPr lvl="0"/>
            <a:r>
              <a:rPr lang="en-US" dirty="0"/>
              <a:t>Venue Category</a:t>
            </a:r>
          </a:p>
          <a:p>
            <a:pPr lvl="0"/>
            <a:r>
              <a:rPr lang="en-US" dirty="0"/>
              <a:t>Count of Likes</a:t>
            </a:r>
          </a:p>
          <a:p>
            <a:endParaRPr lang="en-US" dirty="0"/>
          </a:p>
        </p:txBody>
      </p:sp>
    </p:spTree>
    <p:extLst>
      <p:ext uri="{BB962C8B-B14F-4D97-AF65-F5344CB8AC3E}">
        <p14:creationId xmlns:p14="http://schemas.microsoft.com/office/powerpoint/2010/main" val="74745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170D-A2C4-4B0C-A9B0-36DAE0403536}"/>
              </a:ext>
            </a:extLst>
          </p:cNvPr>
          <p:cNvSpPr>
            <a:spLocks noGrp="1"/>
          </p:cNvSpPr>
          <p:nvPr>
            <p:ph type="title"/>
          </p:nvPr>
        </p:nvSpPr>
        <p:spPr>
          <a:xfrm>
            <a:off x="646111" y="345057"/>
            <a:ext cx="9404723" cy="1541251"/>
          </a:xfrm>
        </p:spPr>
        <p:txBody>
          <a:bodyPr/>
          <a:lstStyle/>
          <a:p>
            <a:r>
              <a:rPr lang="en-US" dirty="0"/>
              <a:t> </a:t>
            </a:r>
            <a:br>
              <a:rPr lang="en-US" dirty="0"/>
            </a:br>
            <a:r>
              <a:rPr lang="en-US" b="1" dirty="0"/>
              <a:t>Approach</a:t>
            </a:r>
            <a:br>
              <a:rPr lang="en-US" dirty="0"/>
            </a:br>
            <a:endParaRPr lang="en-US" dirty="0"/>
          </a:p>
        </p:txBody>
      </p:sp>
      <p:sp>
        <p:nvSpPr>
          <p:cNvPr id="3" name="Content Placeholder 2">
            <a:extLst>
              <a:ext uri="{FF2B5EF4-FFF2-40B4-BE49-F238E27FC236}">
                <a16:creationId xmlns:a16="http://schemas.microsoft.com/office/drawing/2014/main" id="{AE2D0DAA-0082-40D1-9560-394682F0C91A}"/>
              </a:ext>
            </a:extLst>
          </p:cNvPr>
          <p:cNvSpPr>
            <a:spLocks noGrp="1"/>
          </p:cNvSpPr>
          <p:nvPr>
            <p:ph idx="1"/>
          </p:nvPr>
        </p:nvSpPr>
        <p:spPr>
          <a:xfrm>
            <a:off x="770626" y="2052918"/>
            <a:ext cx="9874370" cy="4195481"/>
          </a:xfrm>
        </p:spPr>
        <p:txBody>
          <a:bodyPr>
            <a:normAutofit fontScale="92500" lnSpcReduction="20000"/>
          </a:bodyPr>
          <a:lstStyle/>
          <a:p>
            <a:pPr marL="0" indent="0">
              <a:buNone/>
            </a:pPr>
            <a:r>
              <a:rPr lang="en-US" dirty="0"/>
              <a:t>I would be using the below to get the data:</a:t>
            </a:r>
          </a:p>
          <a:p>
            <a:pPr lvl="0"/>
            <a:r>
              <a:rPr lang="en-US" dirty="0"/>
              <a:t>Get geolocator </a:t>
            </a:r>
            <a:r>
              <a:rPr lang="en-US" dirty="0" err="1"/>
              <a:t>lat</a:t>
            </a:r>
            <a:r>
              <a:rPr lang="en-US" dirty="0"/>
              <a:t> and long coordinates for Charlotte, NC</a:t>
            </a:r>
          </a:p>
          <a:p>
            <a:pPr marL="0" indent="0">
              <a:buNone/>
            </a:pPr>
            <a:r>
              <a:rPr lang="en-US" dirty="0"/>
              <a:t>Get a list of all venues in Charlotte For this assignment, I will be utilizing the Foursquare API to pull the following location data on restaurants in Charlotte, NC:</a:t>
            </a:r>
          </a:p>
          <a:p>
            <a:pPr lvl="0"/>
            <a:r>
              <a:rPr lang="en-US" dirty="0"/>
              <a:t>Venue Name</a:t>
            </a:r>
          </a:p>
          <a:p>
            <a:pPr lvl="0"/>
            <a:r>
              <a:rPr lang="en-US" dirty="0"/>
              <a:t>Venue ID</a:t>
            </a:r>
          </a:p>
          <a:p>
            <a:pPr lvl="0"/>
            <a:r>
              <a:rPr lang="en-US" dirty="0"/>
              <a:t>Venue Location</a:t>
            </a:r>
          </a:p>
          <a:p>
            <a:pPr lvl="0"/>
            <a:r>
              <a:rPr lang="en-US" dirty="0"/>
              <a:t>Venue Category</a:t>
            </a:r>
          </a:p>
          <a:p>
            <a:pPr lvl="0"/>
            <a:r>
              <a:rPr lang="en-US" dirty="0"/>
              <a:t>Count of Likes</a:t>
            </a:r>
          </a:p>
          <a:p>
            <a:pPr lvl="0"/>
            <a:r>
              <a:rPr lang="en-US" dirty="0"/>
              <a:t>Get venue IDs for each venue in Charlotte</a:t>
            </a:r>
          </a:p>
          <a:p>
            <a:pPr lvl="0"/>
            <a:r>
              <a:rPr lang="en-US" dirty="0"/>
              <a:t>Pull venue name, location, category, rating, price, count of likes and phrases for each venue</a:t>
            </a:r>
          </a:p>
          <a:p>
            <a:endParaRPr lang="en-US" dirty="0"/>
          </a:p>
        </p:txBody>
      </p:sp>
    </p:spTree>
    <p:extLst>
      <p:ext uri="{BB962C8B-B14F-4D97-AF65-F5344CB8AC3E}">
        <p14:creationId xmlns:p14="http://schemas.microsoft.com/office/powerpoint/2010/main" val="392928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F434-D529-4A32-B0C6-FF008770E4D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7C34E1F-FF18-484E-9933-1D522E519A0D}"/>
              </a:ext>
            </a:extLst>
          </p:cNvPr>
          <p:cNvSpPr>
            <a:spLocks noGrp="1"/>
          </p:cNvSpPr>
          <p:nvPr>
            <p:ph idx="1"/>
          </p:nvPr>
        </p:nvSpPr>
        <p:spPr>
          <a:xfrm>
            <a:off x="718868" y="1662024"/>
            <a:ext cx="9908875" cy="4586376"/>
          </a:xfrm>
        </p:spPr>
        <p:txBody>
          <a:bodyPr/>
          <a:lstStyle/>
          <a:p>
            <a:r>
              <a:rPr lang="en-US" dirty="0"/>
              <a:t>The more likes  the better the restaurant is. This is one of the common practice which we follow in our daily routines. Bin the data into a quality categorical variables so clustering can be appropriately done.</a:t>
            </a:r>
          </a:p>
          <a:p>
            <a:r>
              <a:rPr lang="en-US" dirty="0"/>
              <a:t>I am also going to create new categorical variables for the restaurants to better group them based on type of cuisine.  This way you can look for food, Bars and Other things in this area.</a:t>
            </a:r>
          </a:p>
          <a:p>
            <a:r>
              <a:rPr lang="en-US" dirty="0"/>
              <a:t>K-Means clustering algorithm is used to cluster the data gathered. I have used 3 clusters.</a:t>
            </a:r>
          </a:p>
          <a:p>
            <a:endParaRPr lang="en-US" dirty="0"/>
          </a:p>
        </p:txBody>
      </p:sp>
    </p:spTree>
    <p:extLst>
      <p:ext uri="{BB962C8B-B14F-4D97-AF65-F5344CB8AC3E}">
        <p14:creationId xmlns:p14="http://schemas.microsoft.com/office/powerpoint/2010/main" val="19856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D625-8F40-402D-88F2-FFB85B1922D1}"/>
              </a:ext>
            </a:extLst>
          </p:cNvPr>
          <p:cNvSpPr>
            <a:spLocks noGrp="1"/>
          </p:cNvSpPr>
          <p:nvPr>
            <p:ph type="title"/>
          </p:nvPr>
        </p:nvSpPr>
        <p:spPr/>
        <p:txBody>
          <a:bodyPr/>
          <a:lstStyle/>
          <a:p>
            <a:r>
              <a:rPr lang="en-US" dirty="0"/>
              <a:t>Map Cluster</a:t>
            </a:r>
          </a:p>
        </p:txBody>
      </p:sp>
      <p:pic>
        <p:nvPicPr>
          <p:cNvPr id="4" name="Content Placeholder 3">
            <a:extLst>
              <a:ext uri="{FF2B5EF4-FFF2-40B4-BE49-F238E27FC236}">
                <a16:creationId xmlns:a16="http://schemas.microsoft.com/office/drawing/2014/main" id="{EC263156-8781-44CD-9A74-995765E7D67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4220" y="2075642"/>
            <a:ext cx="8188503" cy="4195762"/>
          </a:xfrm>
          <a:prstGeom prst="rect">
            <a:avLst/>
          </a:prstGeom>
          <a:noFill/>
          <a:ln>
            <a:noFill/>
          </a:ln>
        </p:spPr>
      </p:pic>
    </p:spTree>
    <p:extLst>
      <p:ext uri="{BB962C8B-B14F-4D97-AF65-F5344CB8AC3E}">
        <p14:creationId xmlns:p14="http://schemas.microsoft.com/office/powerpoint/2010/main" val="77072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366</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Capstone Presentation By</vt:lpstr>
      <vt:lpstr>Introduction</vt:lpstr>
      <vt:lpstr>Business Problem</vt:lpstr>
      <vt:lpstr>Data Required</vt:lpstr>
      <vt:lpstr>  Approach </vt:lpstr>
      <vt:lpstr>Methodology</vt:lpstr>
      <vt:lpstr>Map Cluster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 By</dc:title>
  <dc:creator>Acharyulu S V A N</dc:creator>
  <cp:lastModifiedBy>Acharyulu S V A N</cp:lastModifiedBy>
  <cp:revision>6</cp:revision>
  <dcterms:created xsi:type="dcterms:W3CDTF">2019-10-17T06:01:58Z</dcterms:created>
  <dcterms:modified xsi:type="dcterms:W3CDTF">2019-10-17T06:12:59Z</dcterms:modified>
</cp:coreProperties>
</file>