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907704" y="673044"/>
            <a:ext cx="5040560" cy="5850189"/>
            <a:chOff x="1907704" y="673044"/>
            <a:chExt cx="5040560" cy="5850189"/>
          </a:xfrm>
        </p:grpSpPr>
        <p:sp>
          <p:nvSpPr>
            <p:cNvPr id="4" name="圓角矩形 3"/>
            <p:cNvSpPr/>
            <p:nvPr/>
          </p:nvSpPr>
          <p:spPr>
            <a:xfrm>
              <a:off x="2051720" y="1268760"/>
              <a:ext cx="4680520" cy="46805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減號 5"/>
            <p:cNvSpPr/>
            <p:nvPr/>
          </p:nvSpPr>
          <p:spPr>
            <a:xfrm rot="18796060">
              <a:off x="1563906" y="3202095"/>
              <a:ext cx="5850189" cy="792088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907704" y="1556792"/>
              <a:ext cx="3312368" cy="209288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300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bg1"/>
                  </a:solidFill>
                </a:rPr>
                <a:t>2D</a:t>
              </a:r>
              <a:endParaRPr lang="zh-TW" altLang="en-US" sz="130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35896" y="3645024"/>
              <a:ext cx="3312368" cy="209288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13000" b="1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00B0F0"/>
                  </a:solidFill>
                </a:rPr>
                <a:t>3</a:t>
              </a:r>
              <a:r>
                <a:rPr lang="en-US" altLang="zh-TW" sz="13000" b="1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00B0F0"/>
                  </a:solidFill>
                </a:rPr>
                <a:t>D</a:t>
              </a:r>
              <a:endParaRPr lang="zh-TW" altLang="en-US" sz="130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logicmelody</dc:creator>
  <cp:lastModifiedBy>logicmelody</cp:lastModifiedBy>
  <cp:revision>4</cp:revision>
  <dcterms:created xsi:type="dcterms:W3CDTF">2010-07-15T15:50:50Z</dcterms:created>
  <dcterms:modified xsi:type="dcterms:W3CDTF">2010-07-15T16:30:47Z</dcterms:modified>
</cp:coreProperties>
</file>