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4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2010/7/16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2010/7/16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2010/7/16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2010/7/16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2010/7/16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2010/7/16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2010/7/16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2010/7/16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2010/7/16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2010/7/16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2010/7/16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2010/7/16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27784" y="1916832"/>
            <a:ext cx="4032448" cy="2880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如螢幕大小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投影片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logicmelody</dc:creator>
  <cp:lastModifiedBy>logicmelody</cp:lastModifiedBy>
  <cp:revision>1</cp:revision>
  <dcterms:created xsi:type="dcterms:W3CDTF">2010-07-16T12:58:09Z</dcterms:created>
  <dcterms:modified xsi:type="dcterms:W3CDTF">2010-07-16T13:08:57Z</dcterms:modified>
</cp:coreProperties>
</file>