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090E-8B9E-9C45-A1BB-3C13F9CEF7C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91F7-DCB5-5742-B737-B3E4DDAE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6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090E-8B9E-9C45-A1BB-3C13F9CEF7C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91F7-DCB5-5742-B737-B3E4DDAE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6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090E-8B9E-9C45-A1BB-3C13F9CEF7C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91F7-DCB5-5742-B737-B3E4DDAE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8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090E-8B9E-9C45-A1BB-3C13F9CEF7C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91F7-DCB5-5742-B737-B3E4DDAE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3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090E-8B9E-9C45-A1BB-3C13F9CEF7C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91F7-DCB5-5742-B737-B3E4DDAE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090E-8B9E-9C45-A1BB-3C13F9CEF7C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91F7-DCB5-5742-B737-B3E4DDAE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0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090E-8B9E-9C45-A1BB-3C13F9CEF7C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91F7-DCB5-5742-B737-B3E4DDAE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0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090E-8B9E-9C45-A1BB-3C13F9CEF7C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91F7-DCB5-5742-B737-B3E4DDAE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0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090E-8B9E-9C45-A1BB-3C13F9CEF7C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91F7-DCB5-5742-B737-B3E4DDAE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4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090E-8B9E-9C45-A1BB-3C13F9CEF7C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91F7-DCB5-5742-B737-B3E4DDAE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090E-8B9E-9C45-A1BB-3C13F9CEF7C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91F7-DCB5-5742-B737-B3E4DDAE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0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6090E-8B9E-9C45-A1BB-3C13F9CEF7C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491F7-DCB5-5742-B737-B3E4DDAE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9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1408097" y="3193268"/>
            <a:ext cx="1449508" cy="10167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glow rad="520700">
              <a:schemeClr val="accent1">
                <a:lumMod val="40000"/>
                <a:lumOff val="60000"/>
                <a:alpha val="96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softEdge rad="4953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08097" y="1951444"/>
            <a:ext cx="1449508" cy="10167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glow rad="520700">
              <a:schemeClr val="accent1">
                <a:lumMod val="40000"/>
                <a:lumOff val="60000"/>
                <a:alpha val="96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softEdge rad="4953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565631" y="3401591"/>
            <a:ext cx="3596658" cy="646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565631" y="2103310"/>
            <a:ext cx="4737194" cy="646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65631" y="2103310"/>
            <a:ext cx="473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Drag </a:t>
            </a:r>
            <a:r>
              <a:rPr lang="en-US" dirty="0" err="1" smtClean="0"/>
              <a:t>NyquistIDE.app</a:t>
            </a:r>
            <a:r>
              <a:rPr lang="en-US" dirty="0" smtClean="0"/>
              <a:t> to your /Applications folder</a:t>
            </a:r>
          </a:p>
          <a:p>
            <a:pPr algn="ctr"/>
            <a:r>
              <a:rPr lang="en-US" dirty="0" smtClean="0"/>
              <a:t>(or location of your choice)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5631" y="3401591"/>
            <a:ext cx="359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Drag </a:t>
            </a:r>
            <a:r>
              <a:rPr lang="en-US" dirty="0" err="1" smtClean="0"/>
              <a:t>nyquist</a:t>
            </a:r>
            <a:r>
              <a:rPr lang="en-US" dirty="0" smtClean="0"/>
              <a:t> to your home directory</a:t>
            </a:r>
          </a:p>
          <a:p>
            <a:pPr algn="ctr"/>
            <a:r>
              <a:rPr lang="en-US" dirty="0" smtClean="0"/>
              <a:t>(or location of your choice)</a:t>
            </a:r>
          </a:p>
        </p:txBody>
      </p:sp>
      <p:sp>
        <p:nvSpPr>
          <p:cNvPr id="6" name="Left Arrow 5"/>
          <p:cNvSpPr/>
          <p:nvPr/>
        </p:nvSpPr>
        <p:spPr>
          <a:xfrm>
            <a:off x="2850315" y="2273183"/>
            <a:ext cx="715316" cy="339747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2850315" y="3527667"/>
            <a:ext cx="715316" cy="339747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39308" y="100062"/>
            <a:ext cx="37338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6350" stA="60000" endA="900" endPos="58000" dir="5400000" sy="-100000" algn="bl" rotWithShape="0"/>
                </a:effectLst>
                <a:latin typeface="+mj-lt"/>
                <a:cs typeface="Arial Black"/>
              </a:rPr>
              <a:t>Nyquist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6350" stA="60000" endA="900" endPos="58000" dir="5400000" sy="-100000" algn="bl" rotWithShape="0"/>
                </a:effectLst>
                <a:latin typeface="+mj-lt"/>
                <a:cs typeface="Arial Black"/>
              </a:rPr>
              <a:t> Installation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6350" stA="60000" endA="900" endPos="58000" dir="5400000" sy="-100000" algn="bl" rotWithShape="0"/>
              </a:effectLst>
              <a:latin typeface="+mj-lt"/>
              <a:cs typeface="Arial Blac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2582" y="295112"/>
            <a:ext cx="2968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Don’t forget to install the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Java SE Runtime Environment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(JRE) or Java JDK from Oracle.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05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47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Dannenberg</dc:creator>
  <cp:lastModifiedBy>Roger Dannenberg</cp:lastModifiedBy>
  <cp:revision>5</cp:revision>
  <dcterms:created xsi:type="dcterms:W3CDTF">2018-08-29T17:39:07Z</dcterms:created>
  <dcterms:modified xsi:type="dcterms:W3CDTF">2018-08-29T20:45:07Z</dcterms:modified>
</cp:coreProperties>
</file>