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IBM Plex Sans Bold" charset="1" panose="020B0803050203000203"/>
      <p:regular r:id="rId19"/>
    </p:embeddedFont>
    <p:embeddedFont>
      <p:font typeface="IBM Plex Sans" charset="1" panose="020B05030502030002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21068" y="4572000"/>
            <a:ext cx="13845864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VisionA</a:t>
            </a: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I: Object Detection &amp; Segmentation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213884"/>
            <a:ext cx="17113390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Case Study 1: Dog Image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Mask R-CNN → “horse (0.99)” ❌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ResNet50 → “Labrador retriever (0.96)” ✅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Case Study 2: Car + Person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Mask R-CNN detects “person” + “car”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ResNet confirms categories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Output: Correctly labeled + annotated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Performance: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Hybrid pipeline = fewer misclassifications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Higher accuracy on confusing categories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1136714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840965"/>
            <a:ext cx="17113390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Healthcare:  Tumor segmentation, X-ray interpretation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Autonomous Vehicles:  Pedestrian + vehicle detection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E-commerce:  Automated product tagging, visual search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Agriculture:  Crop/weed detection, livestock monitoring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Wildlife Monitoring:  Species identification in field images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Education:  Teaching deep learning &amp; computer vision concepts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1136714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Applications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497564"/>
            <a:ext cx="17113390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Streamlit App Features: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Easy drag-and-drop interface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Upload multiple files at once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Shows original + segmented images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Confidence score for each detection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Download annotated images / bulk results as ZIP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 Streamlit?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Minimal code for web deployment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Interactive &amp; user-friendly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Perfect for classroom demos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1136714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Deployment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557286"/>
            <a:ext cx="17113390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Achievements: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Combined detection + classification → more accurate predictions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Fixed misclassification problem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Delivered interactive app with downloads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Future Enhancements: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Real-time video input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Fine-tuning on domain-specific datasets (medical, traffic, retail)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Mobile-friendly models (e.g., MobileNet-SSD + lightweight ResNet)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Adding explainability (heatmaps for why model predicted “dog”)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1136714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Conclusion &amp; Future Work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1792" y="2267452"/>
            <a:ext cx="17834249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VisionAI: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Object Detection &amp; Segmentation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Computer Vision: A field of AI that enables computers to interpret and process visual information from the world.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Segmentation: Dividing an image into meaningful parts (e.g., foreground vs background, objects vs environment).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 Detection: Identifying what objects are in an image and where they are located (bounding boxes).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Use Cases: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Self-driving cars → detect pedestrians and vehicles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Healthcare → detect tumors in MRI/CT scans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Security → detect intruders in CCTV footage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Retail → automatic product tagging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658938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527425"/>
            <a:ext cx="17113390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Statement:  Pure object detectors sometimes confuse visually similar objects (e.g., dog vs horse).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Goal:  Build a hybrid AI system that: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Accepts multiple uploaded images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Detects and segments objects in each image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Refines object recognition for accuracy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Displays results in a user-friendly web interface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 Product:  A Streamlit app that students, businesses, or researchers can use without writing code.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914400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Project Goal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512494"/>
            <a:ext cx="17113390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COCO Dataset (Common Objects in Context):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- 200K+ images, 80 object categories (person, dog, car, airplane, etc.)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Provides bounding boxes + segmentation masks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Powers Mask R-CNN for detection + segmentation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ImageNet Dataset: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- 14M+ images, 1,000 categories (dog breeds, bird species, tools, etc.)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Used to train ResNet50 classifier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 Pretrained?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Training from scratch = millions of images + weeks of compute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Pretrained models capture general knowledge → we adapt it (transfer learning).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1136714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 &amp; Pretrained Models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422911"/>
            <a:ext cx="17113390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Mask R-CNN Issue: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Example: Shows a “dog” but labels it as “horse” because COCO dataset has limited context.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Limitations of Detection-only models: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Class granularity is low (e.g., “dog” but not “Labrador retriever”)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May confuse similar animals (horse vs dog vs cow)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False positives: detects something that doesn’t exist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 Important?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Misclassification in healthcare/autonomous driving could be dangerous.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Solution:  Add refinement step using a stronger classifier.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1136714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Challenges with Pure Detection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457450"/>
            <a:ext cx="17113390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Steps in Pipeline: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Input Image → user uploads via Streamlit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Mask R-CNN → outputs bounding boxes + masks + initial labels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Cropped Regions → each detected object is extracted from the image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ResNet50 Classifier → re-analyzes each crop with ImageNet knowledge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5. Final Output → Annotated image + refined labels with confidence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📊  Analogy: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Mask R-CNN = “Security guard” (spots suspicious regions)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ResNet50 = “Expert detective” (examines closely and names correctly)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1136714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Hybrid System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227708"/>
            <a:ext cx="17113390" cy="691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Frameworks: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PyTorch &amp; Torchvision: Deep learning &amp; pretrained models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OpenCV &amp; PIL: Image processing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Streamlit: Frontend for easy deployment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Features of System: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Multi-file upload → process several images at once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Confidence threshold slider → control how strict predictions are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Export → download results individually or as ZIP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Hardware: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Runs on CPU (slower)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Faster on GPU (CUDA acceleration)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1136714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Technical Details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213884"/>
            <a:ext cx="17113390" cy="691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Mask R-CNN = Faster R-CNN + Segmentation Head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 Components: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Backbone (ResNet+FPN): Extracts deep image features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RPN (Region Proposal Network): Suggests candidate object regions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ROI Align: Fixes misalignment in feature extraction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Heads: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Classification: Which object (dog, person, car)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Bounding Box Regression: Where it is located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Segmentation Mask: Pixel-wise object boundary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Strength:  Detects what + where + shape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1136714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Deep Dive: Mask R-CNN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452772"/>
            <a:ext cx="17113390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Residual Neural Network (ResNet):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Introduced skip connections → solves vanishing gradient problem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Enables very deep networks (50+ layers)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ResNet50: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Pretrained on ImageNet (1,000 classes)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Great at fine-grained classification (e.g., Labrador retriever vs bulldog vs golden retriever)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 we use it?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Mask R-CNN good at localizing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ResNet good at distinguishing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Together = accurate + robust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1136714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Deep Dive: ResNet50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DAG0it8ErZM</dc:identifier>
  <dcterms:modified xsi:type="dcterms:W3CDTF">2011-08-01T06:04:30Z</dcterms:modified>
  <cp:revision>1</cp:revision>
  <dc:title>(Bulk 1) Copy of Template</dc:title>
</cp:coreProperties>
</file>