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image" Target="../media/image09.png"/><Relationship Id="rId5" Type="http://schemas.openxmlformats.org/officeDocument/2006/relationships/image" Target="../media/image00.jpg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600250" y="1444250"/>
            <a:ext cx="40257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m</a:t>
            </a:r>
            <a:r>
              <a:rPr lang="en" sz="6000"/>
              <a:t>eetchewthere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Lab Usability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5500" y="700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Task 2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Explore New Places</a:t>
            </a:r>
            <a:r>
              <a:rPr lang="en" sz="3000"/>
              <a:t> </a:t>
            </a:r>
            <a:r>
              <a:rPr lang="en" sz="3000"/>
              <a:t>To Eat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65500" y="2616599"/>
            <a:ext cx="4045200" cy="20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Shake and be surprised!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Search functionality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imulator Screen Shot Jan 30, 2017, 11.07.28 PM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449" y="929449"/>
            <a:ext cx="1925124" cy="342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taurant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725" y="929450"/>
            <a:ext cx="1925125" cy="34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700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Task 3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Share With Friends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65500" y="2639249"/>
            <a:ext cx="4045200" cy="20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Share your options with a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Unimplemented</a:t>
            </a:r>
            <a:r>
              <a:rPr lang="en"/>
              <a:t> / Future Work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Filtering</a:t>
            </a:r>
          </a:p>
          <a:p>
            <a:pPr indent="-228600" lvl="1" marL="9144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Not the biggest priority - task already achievable</a:t>
            </a:r>
          </a:p>
          <a:p>
            <a:pPr indent="-228600" lvl="0" marL="4572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Adding favorites</a:t>
            </a:r>
          </a:p>
          <a:p>
            <a:pPr indent="-228600" lvl="0" marL="4572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Customizable Profile</a:t>
            </a:r>
          </a:p>
          <a:p>
            <a:pPr indent="-228600" lvl="1" marL="9144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Time</a:t>
            </a:r>
          </a:p>
          <a:p>
            <a:pPr indent="-228600" lvl="0" marL="4572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User inputed ratings and reviews</a:t>
            </a:r>
          </a:p>
          <a:p>
            <a:pPr indent="-228600" lvl="1" marL="914400" rtl="0">
              <a:spcBef>
                <a:spcPts val="0"/>
              </a:spcBef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775" y="1652550"/>
            <a:ext cx="1702800" cy="183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54800" y="3679875"/>
            <a:ext cx="2282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Michael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Cruz </a:t>
            </a: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Doshi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314675" y="3679875"/>
            <a:ext cx="2282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Bronwyn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Early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384875" y="3679875"/>
            <a:ext cx="2282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Alejandrina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Gonzalez Reyes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15675" y="3679875"/>
            <a:ext cx="1593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Senthilnathan Viswanathan</a:t>
            </a:r>
          </a:p>
        </p:txBody>
      </p:sp>
      <p:pic>
        <p:nvPicPr>
          <p:cNvPr descr="alejandrina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678" y="1719775"/>
            <a:ext cx="1799125" cy="179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_up.jp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87" y="1734187"/>
            <a:ext cx="1770300" cy="1770299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Screen Shot 2017-01-16 at 4.22.25 PM.png"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475" y="1693850"/>
            <a:ext cx="1799100" cy="185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104110" y="401056"/>
            <a:ext cx="2935800" cy="74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17650" y="0"/>
            <a:ext cx="6979800" cy="468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Problem: </a:t>
            </a:r>
            <a:r>
              <a:rPr lang="en" sz="2400"/>
              <a:t>Individuals with eating restrictions have limited choice in restaurants, but still want to be able to eat out with friends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rPr lang="en"/>
              <a:t>Solution: </a:t>
            </a:r>
            <a:r>
              <a:rPr lang="en" sz="2400"/>
              <a:t>Easy searching based on your restrictions, easy sharing to your friends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13350" y="27023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Discover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+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Search</a:t>
            </a:r>
          </a:p>
        </p:txBody>
      </p:sp>
      <p:pic>
        <p:nvPicPr>
          <p:cNvPr descr="Screen Shot 2017-02-09 at 12.14.15 AM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75" y="339625"/>
            <a:ext cx="2518525" cy="44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ver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402" y="315922"/>
            <a:ext cx="2593821" cy="45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56112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Restaurant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pic>
        <p:nvPicPr>
          <p:cNvPr descr="restaurant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800" y="369312"/>
            <a:ext cx="2476513" cy="4404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09 at 12.14.44 AM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50" y="346713"/>
            <a:ext cx="2377325" cy="44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Favorites</a:t>
            </a:r>
          </a:p>
        </p:txBody>
      </p:sp>
      <p:pic>
        <p:nvPicPr>
          <p:cNvPr descr="favorites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75" y="180974"/>
            <a:ext cx="2752725" cy="482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09 at 12.26.19 AM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37" y="201525"/>
            <a:ext cx="27527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700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Task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 u="sng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Find Food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2616599"/>
            <a:ext cx="4045200" cy="20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Locate restaurants that fit your dietary restrictions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scover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12" y="843324"/>
            <a:ext cx="2035750" cy="3566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taurant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500" y="878177"/>
            <a:ext cx="1966022" cy="34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