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09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AD7-5385-4640-BA31-1590B2FF209B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944-61F3-4600-911A-785503168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1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AD7-5385-4640-BA31-1590B2FF209B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944-61F3-4600-911A-785503168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58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AD7-5385-4640-BA31-1590B2FF209B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944-61F3-4600-911A-785503168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82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AD7-5385-4640-BA31-1590B2FF209B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944-61F3-4600-911A-785503168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4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AD7-5385-4640-BA31-1590B2FF209B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944-61F3-4600-911A-785503168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72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AD7-5385-4640-BA31-1590B2FF209B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944-61F3-4600-911A-785503168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33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AD7-5385-4640-BA31-1590B2FF209B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944-61F3-4600-911A-785503168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89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AD7-5385-4640-BA31-1590B2FF209B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944-61F3-4600-911A-785503168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80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AD7-5385-4640-BA31-1590B2FF209B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944-61F3-4600-911A-785503168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22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AD7-5385-4640-BA31-1590B2FF209B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944-61F3-4600-911A-785503168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62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AD7-5385-4640-BA31-1590B2FF209B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7944-61F3-4600-911A-785503168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8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1AD7-5385-4640-BA31-1590B2FF209B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7944-61F3-4600-911A-785503168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5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xampp\htdocs\padrao_rapido\images\help\compartilhar-link-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2360"/>
            <a:ext cx="8685715" cy="1006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6640" y="5984325"/>
            <a:ext cx="2448272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esquerda e para cima 4"/>
          <p:cNvSpPr/>
          <p:nvPr/>
        </p:nvSpPr>
        <p:spPr>
          <a:xfrm rot="10800000">
            <a:off x="38120" y="1210835"/>
            <a:ext cx="3669784" cy="5309985"/>
          </a:xfrm>
          <a:prstGeom prst="lef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39552" y="1700808"/>
            <a:ext cx="1800200" cy="18722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1 Acessar o vídeo</a:t>
            </a:r>
            <a:endParaRPr lang="pt-BR" sz="3600" dirty="0"/>
          </a:p>
        </p:txBody>
      </p:sp>
      <p:sp>
        <p:nvSpPr>
          <p:cNvPr id="9" name="Seta para a esquerda 8"/>
          <p:cNvSpPr/>
          <p:nvPr/>
        </p:nvSpPr>
        <p:spPr>
          <a:xfrm rot="19548395">
            <a:off x="3439753" y="6853252"/>
            <a:ext cx="5120303" cy="20220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3 COPIAR O LINK E COLAR NO CAMPO DA QUESTÃO</a:t>
            </a:r>
            <a:endParaRPr lang="pt-BR" sz="2800" dirty="0"/>
          </a:p>
        </p:txBody>
      </p:sp>
      <p:sp>
        <p:nvSpPr>
          <p:cNvPr id="13" name="Seta para a esquerda 12"/>
          <p:cNvSpPr/>
          <p:nvPr/>
        </p:nvSpPr>
        <p:spPr>
          <a:xfrm rot="19548395">
            <a:off x="2165469" y="5322067"/>
            <a:ext cx="5779920" cy="110329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2 CLICAR EM COMPARTILHAR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576878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Hamilton Silva</dc:creator>
  <cp:lastModifiedBy>Hamilton Silva</cp:lastModifiedBy>
  <cp:revision>2</cp:revision>
  <dcterms:created xsi:type="dcterms:W3CDTF">2016-09-25T15:34:17Z</dcterms:created>
  <dcterms:modified xsi:type="dcterms:W3CDTF">2016-09-25T15:52:23Z</dcterms:modified>
</cp:coreProperties>
</file>