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60" r:id="rId5"/>
    <p:sldId id="263" r:id="rId6"/>
    <p:sldId id="264" r:id="rId7"/>
    <p:sldId id="266" r:id="rId8"/>
    <p:sldId id="267" r:id="rId9"/>
    <p:sldId id="268" r:id="rId10"/>
    <p:sldId id="25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00D7CB2-1620-490F-BA67-DB6EBEE2D19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058B2-1132-4215-AA11-98E5D4BBBFC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00D7CB2-1620-490F-BA67-DB6EBEE2D19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058B2-1132-4215-AA11-98E5D4BBBFC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00D7CB2-1620-490F-BA67-DB6EBEE2D19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058B2-1132-4215-AA11-98E5D4BBBFC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00D7CB2-1620-490F-BA67-DB6EBEE2D19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058B2-1132-4215-AA11-98E5D4BBBFC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00D7CB2-1620-490F-BA67-DB6EBEE2D19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058B2-1132-4215-AA11-98E5D4BBBFC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00D7CB2-1620-490F-BA67-DB6EBEE2D19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8058B2-1132-4215-AA11-98E5D4BBBFC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00D7CB2-1620-490F-BA67-DB6EBEE2D19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8058B2-1132-4215-AA11-98E5D4BBBFC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00D7CB2-1620-490F-BA67-DB6EBEE2D19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8058B2-1132-4215-AA11-98E5D4BBBFC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0D7CB2-1620-490F-BA67-DB6EBEE2D19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8058B2-1132-4215-AA11-98E5D4BBBFC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00D7CB2-1620-490F-BA67-DB6EBEE2D19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8058B2-1132-4215-AA11-98E5D4BBBFC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00D7CB2-1620-490F-BA67-DB6EBEE2D19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8058B2-1132-4215-AA11-98E5D4BBBFC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0D7CB2-1620-490F-BA67-DB6EBEE2D19D}"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8058B2-1132-4215-AA11-98E5D4BBBFC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0" y="-2276203"/>
            <a:ext cx="12192000" cy="9134203"/>
          </a:xfrm>
        </p:spPr>
      </p:pic>
      <p:sp>
        <p:nvSpPr>
          <p:cNvPr id="6" name="TextBox 5"/>
          <p:cNvSpPr txBox="1"/>
          <p:nvPr/>
        </p:nvSpPr>
        <p:spPr>
          <a:xfrm>
            <a:off x="0" y="5715794"/>
            <a:ext cx="12192000" cy="230832"/>
          </a:xfrm>
          <a:prstGeom prst="rect">
            <a:avLst/>
          </a:prstGeom>
          <a:noFill/>
        </p:spPr>
        <p:txBody>
          <a:bodyPr wrap="square" rtlCol="0">
            <a:spAutoFit/>
          </a:bodyPr>
          <a:lstStyle/>
          <a:p>
            <a:r>
              <a:rPr lang="en-US" sz="900" dirty="0"/>
              <a:t>sed under CC</a:t>
            </a:r>
            <a:endParaRPr lang="en-US"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2621"/>
            <a:ext cx="10515600" cy="2206625"/>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t>     </a:t>
            </a:r>
            <a:r>
              <a:rPr lang="en-US" sz="8000" i="1" dirty="0"/>
              <a:t>ALGORITHM UNLOCK</a:t>
            </a:r>
            <a:endParaRPr lang="en-US" sz="8000" i="1" dirty="0"/>
          </a:p>
        </p:txBody>
      </p:sp>
      <p:sp>
        <p:nvSpPr>
          <p:cNvPr id="3" name="Content Placeholder 2"/>
          <p:cNvSpPr>
            <a:spLocks noGrp="1"/>
          </p:cNvSpPr>
          <p:nvPr>
            <p:ph idx="1"/>
          </p:nvPr>
        </p:nvSpPr>
        <p:spPr>
          <a:xfrm>
            <a:off x="838200" y="339724"/>
            <a:ext cx="10515600" cy="4351338"/>
          </a:xfr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a:bodyPr>
          <a:lstStyle/>
          <a:p>
            <a:endParaRPr lang="en-US" sz="6000" dirty="0"/>
          </a:p>
          <a:p>
            <a:pPr marL="0" indent="0">
              <a:buNone/>
            </a:pPr>
            <a:r>
              <a:rPr lang="en-US" sz="6000" dirty="0"/>
              <a:t>      </a:t>
            </a:r>
            <a:r>
              <a:rPr lang="en-US" sz="7200" u="sng" dirty="0">
                <a:latin typeface="Arial Rounded MT Bold" panose="020F0704030504030204" pitchFamily="34" charset="0"/>
              </a:rPr>
              <a:t>“TO DO LIST”</a:t>
            </a:r>
            <a:r>
              <a:rPr lang="en-US" sz="7200" dirty="0">
                <a:latin typeface="Arial Rounded MT Bold" panose="020F0704030504030204" pitchFamily="34" charset="0"/>
              </a:rPr>
              <a:t>APP </a:t>
            </a:r>
            <a:endParaRPr lang="en-US" sz="7200" dirty="0">
              <a:latin typeface="Arial Rounded MT Bold" panose="020F0704030504030204" pitchFamily="34" charset="0"/>
            </a:endParaRPr>
          </a:p>
          <a:p>
            <a:pPr marL="0" indent="0">
              <a:buNone/>
            </a:pPr>
            <a:r>
              <a:rPr lang="en-US" sz="7200" dirty="0">
                <a:latin typeface="Arial Rounded MT Bold" panose="020F0704030504030204" pitchFamily="34" charset="0"/>
              </a:rPr>
              <a:t>         DESIGNED BY</a:t>
            </a:r>
            <a:endParaRPr lang="en-US" sz="7200" dirty="0">
              <a:latin typeface="Arial Rounded MT Bold" panose="020F07040305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US" sz="5400" b="1">
                <a:ln w="9525">
                  <a:solidFill>
                    <a:sysClr val="windowText" lastClr="000000"/>
                  </a:solidFill>
                  <a:prstDash val="solid"/>
                </a:ln>
                <a:solidFill>
                  <a:schemeClr val="tx1"/>
                </a:solidFill>
                <a:effectLst>
                  <a:outerShdw blurRad="50800" dist="38100" dir="2700000" algn="tl" rotWithShape="0">
                    <a:prstClr val="black">
                      <a:alpha val="40000"/>
                    </a:prstClr>
                  </a:outerShdw>
                </a:effectLst>
              </a:rPr>
              <a:t>Benefits of TO-DO LIST :</a:t>
            </a:r>
            <a:endParaRPr lang="en-US" sz="5400" b="1">
              <a:ln w="9525">
                <a:solidFill>
                  <a:sysClr val="windowText" lastClr="000000"/>
                </a:solidFill>
                <a:prstDash val="solid"/>
              </a:ln>
              <a:solidFill>
                <a:schemeClr val="tx1"/>
              </a:solidFill>
              <a:effectLst>
                <a:outerShdw blurRad="50800" dist="38100" dir="2700000" algn="tl" rotWithShape="0">
                  <a:prstClr val="black">
                    <a:alpha val="40000"/>
                  </a:prstClr>
                </a:outerShdw>
              </a:effectLst>
            </a:endParaRPr>
          </a:p>
        </p:txBody>
      </p:sp>
      <p:sp>
        <p:nvSpPr>
          <p:cNvPr id="3" name="Content Placeholder 2"/>
          <p:cNvSpPr>
            <a:spLocks noGrp="1"/>
          </p:cNvSpPr>
          <p:nvPr>
            <p:ph idx="1"/>
          </p:nvPr>
        </p:nvSpPr>
        <p:spPr/>
        <p:txBody>
          <a:bodyPr>
            <a:normAutofit fontScale="90000" lnSpcReduction="10000"/>
          </a:bodyPr>
          <a:lstStyle/>
          <a:p>
            <a:r>
              <a:rPr lang="en-US" sz="4000" b="1" i="1"/>
              <a:t>A to-do list doesn’t forget</a:t>
            </a:r>
            <a:endParaRPr lang="en-US" sz="4000" b="1" i="1"/>
          </a:p>
          <a:p>
            <a:pPr marL="0" indent="0">
              <a:buNone/>
            </a:pPr>
            <a:r>
              <a:rPr lang="en-US"/>
              <a:t>Your brain is not the most efficient memory tool and will only trust systems that it knows works. Good memory recall is as simple as finding those things that will jog your brain at the time it needs to remember. Having a written list helps us remember when things have do be done so we do not miss anything.</a:t>
            </a:r>
            <a:endParaRPr lang="en-US"/>
          </a:p>
          <a:p>
            <a:r>
              <a:rPr lang="en-US" sz="4000" b="1" i="1"/>
              <a:t>A to-do list helps you set priorities</a:t>
            </a:r>
            <a:endParaRPr lang="en-US" sz="4000" b="1" i="1"/>
          </a:p>
          <a:p>
            <a:pPr marL="0" indent="0">
              <a:buNone/>
            </a:pPr>
            <a:r>
              <a:rPr lang="en-US"/>
              <a:t>Making a to-do list is an important first step but prioritizing that list ensures that you focus on the most important items rather than giving in to the temptation of working on less important items because they may stand out more or because they are easier to do. Once you have a list of the things you need to complete, set priorities and decide which jobs should be done first.</a:t>
            </a:r>
            <a:endParaRPr lang="en-US"/>
          </a:p>
          <a:p>
            <a:pPr marL="0" indent="0">
              <a:buNone/>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838200" y="494665"/>
            <a:ext cx="10515600" cy="5682615"/>
          </a:xfrm>
        </p:spPr>
        <p:txBody>
          <a:bodyPr>
            <a:noAutofit/>
          </a:bodyPr>
          <a:p>
            <a:pPr marL="0" indent="0">
              <a:buNone/>
            </a:pPr>
            <a:r>
              <a:rPr lang="en-US" sz="1700"/>
              <a:t>import tkinter</a:t>
            </a:r>
            <a:endParaRPr lang="en-US" sz="1700"/>
          </a:p>
          <a:p>
            <a:pPr marL="0" indent="0">
              <a:buNone/>
            </a:pPr>
            <a:r>
              <a:rPr lang="en-US" sz="1700"/>
              <a:t>import tkinter.messagebox</a:t>
            </a:r>
            <a:endParaRPr lang="en-US" sz="1700"/>
          </a:p>
          <a:p>
            <a:pPr marL="0" indent="0">
              <a:buNone/>
            </a:pPr>
            <a:r>
              <a:rPr lang="en-US" sz="1700"/>
              <a:t>import pickle</a:t>
            </a:r>
            <a:endParaRPr lang="en-US" sz="1700"/>
          </a:p>
          <a:p>
            <a:pPr marL="0" indent="0">
              <a:buNone/>
            </a:pPr>
            <a:endParaRPr lang="en-US" sz="1700"/>
          </a:p>
          <a:p>
            <a:pPr marL="0" indent="0">
              <a:buNone/>
            </a:pPr>
            <a:r>
              <a:rPr lang="en-US" sz="1700"/>
              <a:t>root=tkinter.Tk()</a:t>
            </a:r>
            <a:endParaRPr lang="en-US" sz="1700"/>
          </a:p>
          <a:p>
            <a:pPr marL="0" indent="0">
              <a:buNone/>
            </a:pPr>
            <a:r>
              <a:rPr lang="en-US" sz="1700"/>
              <a:t>root.title('To-Do List')</a:t>
            </a:r>
            <a:endParaRPr lang="en-US" sz="1700"/>
          </a:p>
          <a:p>
            <a:pPr marL="0" indent="0">
              <a:buNone/>
            </a:pPr>
            <a:endParaRPr lang="en-US" sz="1700"/>
          </a:p>
          <a:p>
            <a:pPr marL="0" indent="0">
              <a:buNone/>
            </a:pPr>
            <a:r>
              <a:rPr lang="en-US" sz="1700"/>
              <a:t>def add_task():</a:t>
            </a:r>
            <a:endParaRPr lang="en-US" sz="1700"/>
          </a:p>
          <a:p>
            <a:pPr marL="0" indent="0">
              <a:buNone/>
            </a:pPr>
            <a:r>
              <a:rPr lang="en-US" sz="1700"/>
              <a:t>	task=entry_task.get()</a:t>
            </a:r>
            <a:endParaRPr lang="en-US" sz="1700"/>
          </a:p>
          <a:p>
            <a:pPr marL="0" indent="0">
              <a:buNone/>
            </a:pPr>
            <a:r>
              <a:rPr lang="en-US" sz="1700"/>
              <a:t>	if task !='':</a:t>
            </a:r>
            <a:endParaRPr lang="en-US" sz="1700"/>
          </a:p>
          <a:p>
            <a:pPr marL="0" indent="0">
              <a:buNone/>
            </a:pPr>
            <a:r>
              <a:rPr lang="en-US" sz="1700"/>
              <a:t>		listbox_tasks.insert(tkinter.END,task)</a:t>
            </a:r>
            <a:endParaRPr lang="en-US" sz="1700"/>
          </a:p>
          <a:p>
            <a:pPr marL="0" indent="0">
              <a:buNone/>
            </a:pPr>
            <a:r>
              <a:rPr lang="en-US" sz="1700"/>
              <a:t>		entry_task.delete(0,tkinter.END)</a:t>
            </a:r>
            <a:endParaRPr lang="en-US" sz="1700"/>
          </a:p>
          <a:p>
            <a:pPr marL="0" indent="0">
              <a:buNone/>
            </a:pPr>
            <a:r>
              <a:rPr lang="en-US" sz="1700"/>
              <a:t>	else:</a:t>
            </a:r>
            <a:endParaRPr lang="en-US" sz="1700"/>
          </a:p>
          <a:p>
            <a:pPr marL="0" indent="0">
              <a:buNone/>
            </a:pPr>
            <a:r>
              <a:rPr lang="en-US" sz="1700"/>
              <a:t>		tkinter.messagebox.showwarning(title='Warning!', message='You must enter a task.')</a:t>
            </a:r>
            <a:endParaRPr lang="en-US" sz="1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838200" y="723265"/>
            <a:ext cx="10515600" cy="5454015"/>
          </a:xfrm>
        </p:spPr>
        <p:txBody>
          <a:bodyPr>
            <a:noAutofit/>
          </a:bodyPr>
          <a:p>
            <a:pPr marL="0" indent="0">
              <a:buNone/>
            </a:pPr>
            <a:r>
              <a:rPr lang="en-US" sz="1700"/>
              <a:t>def delete_task():</a:t>
            </a:r>
            <a:endParaRPr lang="en-US" sz="1700"/>
          </a:p>
          <a:p>
            <a:pPr marL="0" indent="0">
              <a:buNone/>
            </a:pPr>
            <a:r>
              <a:rPr lang="en-US" sz="1700"/>
              <a:t>	try:</a:t>
            </a:r>
            <a:endParaRPr lang="en-US" sz="1700"/>
          </a:p>
          <a:p>
            <a:pPr marL="0" indent="0">
              <a:buNone/>
            </a:pPr>
            <a:r>
              <a:rPr lang="en-US" sz="1700"/>
              <a:t>		task_index = listbox_tasks.curselection()[0]</a:t>
            </a:r>
            <a:endParaRPr lang="en-US" sz="1700"/>
          </a:p>
          <a:p>
            <a:pPr marL="0" indent="0">
              <a:buNone/>
            </a:pPr>
            <a:r>
              <a:rPr lang="en-US" sz="1700"/>
              <a:t>		listbox_tasks.delete(task_index)</a:t>
            </a:r>
            <a:endParaRPr lang="en-US" sz="1700"/>
          </a:p>
          <a:p>
            <a:pPr marL="0" indent="0">
              <a:buNone/>
            </a:pPr>
            <a:r>
              <a:rPr lang="en-US" sz="1700"/>
              <a:t>	except:</a:t>
            </a:r>
            <a:endParaRPr lang="en-US" sz="1700"/>
          </a:p>
          <a:p>
            <a:pPr marL="0" indent="0">
              <a:buNone/>
            </a:pPr>
            <a:r>
              <a:rPr lang="en-US" sz="1700"/>
              <a:t>		tkinter.messagebox.showwarning(title='Warning!', message='You must select a task.')</a:t>
            </a:r>
            <a:endParaRPr lang="en-US" sz="1700"/>
          </a:p>
          <a:p>
            <a:pPr marL="0" indent="0">
              <a:buNone/>
            </a:pPr>
            <a:r>
              <a:rPr lang="en-US" sz="1700"/>
              <a:t>		</a:t>
            </a:r>
            <a:endParaRPr lang="en-US" sz="1700"/>
          </a:p>
          <a:p>
            <a:pPr marL="0" indent="0">
              <a:buNone/>
            </a:pPr>
            <a:endParaRPr lang="en-US" sz="1700"/>
          </a:p>
          <a:p>
            <a:pPr marL="0" indent="0">
              <a:buNone/>
            </a:pPr>
            <a:r>
              <a:rPr lang="en-US" sz="1700"/>
              <a:t>def load_tasks():</a:t>
            </a:r>
            <a:endParaRPr lang="en-US" sz="1700"/>
          </a:p>
          <a:p>
            <a:pPr marL="0" indent="0">
              <a:buNone/>
            </a:pPr>
            <a:r>
              <a:rPr lang="en-US" sz="1700"/>
              <a:t>	try:</a:t>
            </a:r>
            <a:endParaRPr lang="en-US" sz="1700"/>
          </a:p>
          <a:p>
            <a:pPr marL="0" indent="0">
              <a:buNone/>
            </a:pPr>
            <a:r>
              <a:rPr lang="en-US" sz="1700"/>
              <a:t>		tasks= pickle.load(open('tasks.docx','rb'))</a:t>
            </a:r>
            <a:endParaRPr lang="en-US" sz="1700"/>
          </a:p>
          <a:p>
            <a:pPr marL="0" indent="0">
              <a:buNone/>
            </a:pPr>
            <a:r>
              <a:rPr lang="en-US" sz="1700"/>
              <a:t>		for task in tasks:</a:t>
            </a:r>
            <a:endParaRPr lang="en-US" sz="1700"/>
          </a:p>
          <a:p>
            <a:pPr marL="0" indent="0">
              <a:buNone/>
            </a:pPr>
            <a:r>
              <a:rPr lang="en-US" sz="1700"/>
              <a:t>			listbox_tasks.insert(tkinter.END, task)</a:t>
            </a:r>
            <a:endParaRPr lang="en-US" sz="1700"/>
          </a:p>
          <a:p>
            <a:pPr marL="0" indent="0">
              <a:buNone/>
            </a:pPr>
            <a:r>
              <a:rPr lang="en-US" sz="1700"/>
              <a:t>	except:</a:t>
            </a:r>
            <a:endParaRPr lang="en-US" sz="1700"/>
          </a:p>
          <a:p>
            <a:pPr marL="0" indent="0">
              <a:buNone/>
            </a:pPr>
            <a:r>
              <a:rPr lang="en-US" sz="1700"/>
              <a:t>		tkinter.messagebox.showwarning(title='Warning!', message='Cannot find tasks.dat')</a:t>
            </a:r>
            <a:endParaRPr lang="en-US" sz="1700"/>
          </a:p>
          <a:p>
            <a:pPr marL="0" indent="0">
              <a:buNone/>
            </a:pPr>
            <a:r>
              <a:rPr lang="en-US" sz="1700"/>
              <a:t>				</a:t>
            </a:r>
            <a:endParaRPr lang="en-US"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838200" y="752475"/>
            <a:ext cx="10515600" cy="5424805"/>
          </a:xfrm>
        </p:spPr>
        <p:txBody>
          <a:bodyPr>
            <a:normAutofit fontScale="25000"/>
          </a:bodyPr>
          <a:p>
            <a:pPr marL="0" indent="0">
              <a:buNone/>
            </a:pPr>
            <a:r>
              <a:rPr lang="en-US" sz="7200"/>
              <a:t>def save_tasks():</a:t>
            </a:r>
            <a:endParaRPr lang="en-US" sz="7200"/>
          </a:p>
          <a:p>
            <a:pPr marL="0" indent="0">
              <a:buNone/>
            </a:pPr>
            <a:r>
              <a:rPr lang="en-US" sz="7200"/>
              <a:t>	tasks= listbox_tasks.get(0,listbox_tasks.size())</a:t>
            </a:r>
            <a:endParaRPr lang="en-US" sz="7200"/>
          </a:p>
          <a:p>
            <a:pPr marL="0" indent="0">
              <a:buNone/>
            </a:pPr>
            <a:r>
              <a:rPr lang="en-US" sz="7200"/>
              <a:t>	listbox_tasks.delete(0, tkinter.END)</a:t>
            </a:r>
            <a:endParaRPr lang="en-US" sz="7200"/>
          </a:p>
          <a:p>
            <a:pPr marL="0" indent="0">
              <a:buNone/>
            </a:pPr>
            <a:r>
              <a:rPr lang="en-US" sz="7200"/>
              <a:t>	pickle.dump(tasks, open('tasks.docx','wb'))</a:t>
            </a:r>
            <a:endParaRPr lang="en-US" sz="7200"/>
          </a:p>
          <a:p>
            <a:pPr marL="0" indent="0">
              <a:buNone/>
            </a:pPr>
            <a:endParaRPr lang="en-US" sz="7200"/>
          </a:p>
          <a:p>
            <a:pPr marL="0" indent="0">
              <a:buNone/>
            </a:pPr>
            <a:endParaRPr lang="en-US" sz="7200"/>
          </a:p>
          <a:p>
            <a:pPr marL="0" indent="0">
              <a:buNone/>
            </a:pPr>
            <a:endParaRPr lang="en-US" sz="7200"/>
          </a:p>
          <a:p>
            <a:pPr marL="0" indent="0">
              <a:buNone/>
            </a:pPr>
            <a:r>
              <a:rPr lang="en-US" sz="7200"/>
              <a:t># create GUI</a:t>
            </a:r>
            <a:endParaRPr lang="en-US" sz="7200"/>
          </a:p>
          <a:p>
            <a:pPr marL="0" indent="0">
              <a:buNone/>
            </a:pPr>
            <a:r>
              <a:rPr lang="en-US" sz="7200"/>
              <a:t>frame_tasks= tkinter.Frame(root)</a:t>
            </a:r>
            <a:endParaRPr lang="en-US" sz="7200"/>
          </a:p>
          <a:p>
            <a:pPr marL="0" indent="0">
              <a:buNone/>
            </a:pPr>
            <a:r>
              <a:rPr lang="en-US" sz="7200"/>
              <a:t>frame_tasks.pack()</a:t>
            </a:r>
            <a:endParaRPr lang="en-US" sz="7200"/>
          </a:p>
          <a:p>
            <a:pPr marL="0" indent="0">
              <a:buNone/>
            </a:pPr>
            <a:endParaRPr lang="en-US" sz="7200"/>
          </a:p>
          <a:p>
            <a:pPr marL="0" indent="0">
              <a:buNone/>
            </a:pPr>
            <a:r>
              <a:rPr lang="en-US" sz="7200"/>
              <a:t>listbox_tasks= tkinter.Listbox(frame_tasks,height=10,width=50,bg='pink')</a:t>
            </a:r>
            <a:endParaRPr lang="en-US" sz="7200"/>
          </a:p>
          <a:p>
            <a:pPr marL="0" indent="0">
              <a:buNone/>
            </a:pPr>
            <a:r>
              <a:rPr lang="en-US" sz="7200"/>
              <a:t>listbox_tasks.pack(side=tkinter.LEFT)</a:t>
            </a:r>
            <a:endParaRPr lang="en-US" sz="7200"/>
          </a:p>
          <a:p>
            <a:pPr marL="0" indent="0">
              <a:buNone/>
            </a:pPr>
            <a:endParaRPr lang="en-US" sz="7200"/>
          </a:p>
          <a:p>
            <a:pPr marL="0" indent="0">
              <a:buNone/>
            </a:pPr>
            <a:r>
              <a:rPr lang="en-US" sz="7200"/>
              <a:t>scrollbar_tasks= tkinter.Scrollbar(frame_tasks)</a:t>
            </a:r>
            <a:endParaRPr lang="en-US" sz="7200"/>
          </a:p>
          <a:p>
            <a:pPr marL="0" indent="0">
              <a:buNone/>
            </a:pPr>
            <a:r>
              <a:rPr lang="en-US" sz="7200"/>
              <a:t>scrollbar_tasks.pack(side= tkinter.RIGHT, fill= tkinter.Y)</a:t>
            </a:r>
            <a:endParaRPr lang="en-US" sz="7200"/>
          </a:p>
          <a:p>
            <a:pPr marL="0" indent="0">
              <a:buNone/>
            </a:pPr>
            <a:endParaRPr lang="en-US" sz="7200"/>
          </a:p>
          <a:p>
            <a:pPr marL="0" indent="0">
              <a:buNone/>
            </a:pPr>
            <a:endParaRPr lang="en-US" sz="7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fontScale="60000"/>
          </a:bodyPr>
          <a:p>
            <a:pPr marL="0" indent="0" algn="l">
              <a:buNone/>
            </a:pPr>
            <a:r>
              <a:rPr lang="en-US" sz="3000">
                <a:sym typeface="+mn-ea"/>
              </a:rPr>
              <a:t>listbox_tasks.config(yscrollcommand=scrollbar_tasks.set)</a:t>
            </a:r>
            <a:endParaRPr lang="en-US" sz="3000"/>
          </a:p>
          <a:p>
            <a:pPr marL="0" indent="0" algn="l">
              <a:buNone/>
            </a:pPr>
            <a:r>
              <a:rPr lang="en-US" sz="3000">
                <a:sym typeface="+mn-ea"/>
              </a:rPr>
              <a:t>scrollbar_tasks.config(command=listbox_tasks.yview)</a:t>
            </a:r>
            <a:endParaRPr lang="en-US" sz="3000">
              <a:sym typeface="+mn-ea"/>
            </a:endParaRPr>
          </a:p>
          <a:p>
            <a:pPr marL="0" indent="0" algn="l">
              <a:buNone/>
            </a:pPr>
            <a:r>
              <a:rPr lang="en-US" sz="3000"/>
              <a:t>entry_task= tkinter.Entry(root,width=50)</a:t>
            </a:r>
            <a:endParaRPr lang="en-US" sz="3000"/>
          </a:p>
          <a:p>
            <a:pPr marL="0" indent="0" algn="l">
              <a:buNone/>
            </a:pPr>
            <a:r>
              <a:rPr lang="en-US" sz="3000"/>
              <a:t>entry_task.pack()</a:t>
            </a:r>
            <a:endParaRPr lang="en-US" sz="3000"/>
          </a:p>
          <a:p>
            <a:pPr marL="0" indent="0" algn="l">
              <a:buNone/>
            </a:pPr>
            <a:endParaRPr lang="en-US" sz="3000"/>
          </a:p>
          <a:p>
            <a:pPr marL="0" indent="0" algn="l">
              <a:buNone/>
            </a:pPr>
            <a:r>
              <a:rPr lang="en-US" sz="3000"/>
              <a:t>button_add_task=tkinter.Button(root,text='Add task', width=48, command=add_task ,bg='blue',fg='white')</a:t>
            </a:r>
            <a:endParaRPr lang="en-US" sz="3000"/>
          </a:p>
          <a:p>
            <a:pPr marL="0" indent="0" algn="l">
              <a:buNone/>
            </a:pPr>
            <a:r>
              <a:rPr lang="en-US" sz="3000"/>
              <a:t>button_add_task.pack()</a:t>
            </a:r>
            <a:endParaRPr lang="en-US" sz="3000"/>
          </a:p>
          <a:p>
            <a:pPr marL="0" indent="0" algn="l">
              <a:buNone/>
            </a:pPr>
            <a:endParaRPr lang="en-US" sz="3000"/>
          </a:p>
          <a:p>
            <a:pPr marL="0" indent="0" algn="l">
              <a:buNone/>
            </a:pPr>
            <a:r>
              <a:rPr lang="en-US" sz="3000"/>
              <a:t>button_delete_task=tkinter.Button(root,text='Delete task', width=48, command=delete_task, bg='red',fg='white' )</a:t>
            </a:r>
            <a:endParaRPr lang="en-US" sz="3000"/>
          </a:p>
          <a:p>
            <a:pPr marL="0" indent="0" algn="l">
              <a:buNone/>
            </a:pPr>
            <a:r>
              <a:rPr lang="en-US" sz="3000"/>
              <a:t>button_delete_task.pack()</a:t>
            </a:r>
            <a:endParaRPr lang="en-US" sz="3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lnSpcReduction="20000"/>
          </a:bodyPr>
          <a:p>
            <a:pPr marL="0" indent="0" algn="l">
              <a:buNone/>
            </a:pPr>
            <a:r>
              <a:rPr lang="en-US"/>
              <a:t>button_load_tasks=tkinter.Button(root,text='Load tasks', width=48, command=load_tasks, bg='yellow' )</a:t>
            </a:r>
            <a:endParaRPr lang="en-US"/>
          </a:p>
          <a:p>
            <a:pPr marL="0" indent="0" algn="l">
              <a:buNone/>
            </a:pPr>
            <a:r>
              <a:rPr lang="en-US"/>
              <a:t>button_load_tasks.pack()</a:t>
            </a:r>
            <a:endParaRPr lang="en-US"/>
          </a:p>
          <a:p>
            <a:pPr marL="0" indent="0" algn="l">
              <a:buNone/>
            </a:pPr>
            <a:endParaRPr lang="en-US"/>
          </a:p>
          <a:p>
            <a:pPr marL="0" indent="0" algn="l">
              <a:buNone/>
            </a:pPr>
            <a:r>
              <a:rPr lang="en-US"/>
              <a:t>button_save_tasks=tkinter.Button(root,text='Save tasks', width=48, command=save_tasks, bg='cyan' )</a:t>
            </a:r>
            <a:endParaRPr lang="en-US"/>
          </a:p>
          <a:p>
            <a:pPr marL="0" indent="0" algn="l">
              <a:buNone/>
            </a:pPr>
            <a:r>
              <a:rPr lang="en-US"/>
              <a:t>button_save_tasks.pack()</a:t>
            </a:r>
            <a:endParaRPr lang="en-US"/>
          </a:p>
          <a:p>
            <a:pPr marL="0" indent="0" algn="l">
              <a:buNone/>
            </a:pPr>
            <a:endParaRPr lang="en-US"/>
          </a:p>
          <a:p>
            <a:pPr marL="0" indent="0" algn="l">
              <a:buNone/>
            </a:pPr>
            <a:endParaRPr lang="en-US"/>
          </a:p>
          <a:p>
            <a:pPr marL="0" indent="0" algn="l">
              <a:buNone/>
            </a:pPr>
            <a:r>
              <a:rPr lang="en-US"/>
              <a:t>root.mainloop()</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5775" y="-1"/>
            <a:ext cx="11087100" cy="75508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2691</Words>
  <Application>WPS Presentation</Application>
  <PresentationFormat>Widescreen</PresentationFormat>
  <Paragraphs>86</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Arial Rounded MT Bold</vt:lpstr>
      <vt:lpstr>Calibri Light</vt:lpstr>
      <vt:lpstr>Calibri</vt:lpstr>
      <vt:lpstr>Microsoft YaHei</vt:lpstr>
      <vt:lpstr>Arial Unicode MS</vt:lpstr>
      <vt:lpstr>Office Theme</vt:lpstr>
      <vt:lpstr>PowerPoint 演示文稿</vt:lpstr>
      <vt:lpstr>     ALGORITHM UNLOCK</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Chesta</dc:creator>
  <cp:lastModifiedBy>Chesta</cp:lastModifiedBy>
  <cp:revision>4</cp:revision>
  <dcterms:created xsi:type="dcterms:W3CDTF">2020-12-23T13:07:00Z</dcterms:created>
  <dcterms:modified xsi:type="dcterms:W3CDTF">2020-12-23T14:57:57Z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