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j8F0Slq3tYVculHm3IYTPwslqf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97662068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9766206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17"/>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17"/>
          <p:cNvGrpSpPr/>
          <p:nvPr/>
        </p:nvGrpSpPr>
        <p:grpSpPr>
          <a:xfrm>
            <a:off x="0" y="0"/>
            <a:ext cx="2305051" cy="6858001"/>
            <a:chOff x="0" y="0"/>
            <a:chExt cx="2305051" cy="6858001"/>
          </a:xfrm>
        </p:grpSpPr>
        <p:sp>
          <p:nvSpPr>
            <p:cNvPr id="55" name="Google Shape;55;p17"/>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7"/>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7"/>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7"/>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7"/>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7"/>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1" name="Google Shape;61;p17"/>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2" name="Google Shape;62;p17"/>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7"/>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4" name="Google Shape;64;p17"/>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5" name="Google Shape;65;p17"/>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7"/>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7"/>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68" name="Google Shape;68;p17"/>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7"/>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0" name="Google Shape;70;p17"/>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3" name="Google Shape;73;p17"/>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7"/>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76" name="Google Shape;76;p17"/>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7"/>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78" name="Google Shape;78;p17"/>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0" name="Google Shape;80;p17"/>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2" name="Google Shape;82;p17"/>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86" name="Google Shape;86;p17"/>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87" name="Google Shape;87;p17"/>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89" name="Google Shape;89;p17"/>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0" name="Google Shape;90;p17"/>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2" name="Google Shape;92;p17"/>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4" name="Google Shape;94;p17"/>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97" name="Google Shape;97;p17"/>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99" name="Google Shape;99;p17"/>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2" name="Google Shape;102;p17"/>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3" name="Google Shape;103;p17"/>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06" name="Google Shape;106;p17"/>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08" name="Google Shape;108;p17"/>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7"/>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7"/>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17"/>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7"/>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7"/>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26"/>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6"/>
          <p:cNvSpPr/>
          <p:nvPr>
            <p:ph idx="2" type="pic"/>
          </p:nvPr>
        </p:nvSpPr>
        <p:spPr>
          <a:xfrm>
            <a:off x="1141411" y="606426"/>
            <a:ext cx="9912354" cy="3299778"/>
          </a:xfrm>
          <a:prstGeom prst="round2DiagRect">
            <a:avLst>
              <a:gd fmla="val 4860"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26"/>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27"/>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27"/>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28"/>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8"/>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28"/>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28"/>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
        <p:nvSpPr>
          <p:cNvPr id="186" name="Google Shape;186;p28"/>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29"/>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9"/>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2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30"/>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30"/>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30"/>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30"/>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30"/>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30"/>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30"/>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3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3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3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31"/>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31"/>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31"/>
          <p:cNvSpPr/>
          <p:nvPr>
            <p:ph idx="2" type="pic"/>
          </p:nvPr>
        </p:nvSpPr>
        <p:spPr>
          <a:xfrm>
            <a:off x="1141413" y="2666998"/>
            <a:ext cx="31952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31"/>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31"/>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31"/>
          <p:cNvSpPr/>
          <p:nvPr>
            <p:ph idx="5" type="pic"/>
          </p:nvPr>
        </p:nvSpPr>
        <p:spPr>
          <a:xfrm>
            <a:off x="4489053" y="2666998"/>
            <a:ext cx="31989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31"/>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31"/>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31"/>
          <p:cNvSpPr/>
          <p:nvPr>
            <p:ph idx="8" type="pic"/>
          </p:nvPr>
        </p:nvSpPr>
        <p:spPr>
          <a:xfrm>
            <a:off x="7852442" y="2666998"/>
            <a:ext cx="3194969"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31"/>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3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3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3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3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32"/>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3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3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33"/>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33"/>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3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3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3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1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1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5" name="Shape 125"/>
        <p:cNvGrpSpPr/>
        <p:nvPr/>
      </p:nvGrpSpPr>
      <p:grpSpPr>
        <a:xfrm>
          <a:off x="0" y="0"/>
          <a:ext cx="0" cy="0"/>
          <a:chOff x="0" y="0"/>
          <a:chExt cx="0" cy="0"/>
        </a:xfrm>
      </p:grpSpPr>
      <p:sp>
        <p:nvSpPr>
          <p:cNvPr id="126" name="Google Shape;126;p20"/>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20"/>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8" name="Google Shape;128;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1" name="Shape 131"/>
        <p:cNvGrpSpPr/>
        <p:nvPr/>
      </p:nvGrpSpPr>
      <p:grpSpPr>
        <a:xfrm>
          <a:off x="0" y="0"/>
          <a:ext cx="0" cy="0"/>
          <a:chOff x="0" y="0"/>
          <a:chExt cx="0" cy="0"/>
        </a:xfrm>
      </p:grpSpPr>
      <p:sp>
        <p:nvSpPr>
          <p:cNvPr id="132" name="Google Shape;132;p2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1"/>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4" name="Google Shape;134;p21"/>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5" name="Google Shape;135;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8" name="Shape 138"/>
        <p:cNvGrpSpPr/>
        <p:nvPr/>
      </p:nvGrpSpPr>
      <p:grpSpPr>
        <a:xfrm>
          <a:off x="0" y="0"/>
          <a:ext cx="0" cy="0"/>
          <a:chOff x="0" y="0"/>
          <a:chExt cx="0" cy="0"/>
        </a:xfrm>
      </p:grpSpPr>
      <p:sp>
        <p:nvSpPr>
          <p:cNvPr id="139" name="Google Shape;139;p22"/>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22"/>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1" name="Google Shape;141;p22"/>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2" name="Google Shape;142;p22"/>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3" name="Google Shape;143;p22"/>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4" name="Google Shape;144;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24"/>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4"/>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24"/>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25"/>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25"/>
          <p:cNvSpPr/>
          <p:nvPr>
            <p:ph idx="2" type="pic"/>
          </p:nvPr>
        </p:nvSpPr>
        <p:spPr>
          <a:xfrm>
            <a:off x="7380721" y="609601"/>
            <a:ext cx="3666690" cy="5181599"/>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25"/>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6"/>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6"/>
          <p:cNvGrpSpPr/>
          <p:nvPr/>
        </p:nvGrpSpPr>
        <p:grpSpPr>
          <a:xfrm>
            <a:off x="-14288" y="0"/>
            <a:ext cx="12053888" cy="6858001"/>
            <a:chOff x="-14288" y="0"/>
            <a:chExt cx="12053888" cy="6858001"/>
          </a:xfrm>
        </p:grpSpPr>
        <p:grpSp>
          <p:nvGrpSpPr>
            <p:cNvPr id="8" name="Google Shape;8;p16"/>
            <p:cNvGrpSpPr/>
            <p:nvPr/>
          </p:nvGrpSpPr>
          <p:grpSpPr>
            <a:xfrm>
              <a:off x="-14288" y="0"/>
              <a:ext cx="1220788" cy="6858001"/>
              <a:chOff x="-14288" y="0"/>
              <a:chExt cx="1220788" cy="6858001"/>
            </a:xfrm>
          </p:grpSpPr>
          <p:sp>
            <p:nvSpPr>
              <p:cNvPr id="9" name="Google Shape;9;p16"/>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6"/>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6"/>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6"/>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3" name="Google Shape;13;p16"/>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6"/>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5" name="Google Shape;15;p16"/>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16" name="Google Shape;16;p16"/>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6"/>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6"/>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19" name="Google Shape;19;p16"/>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6"/>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med" w="med" type="none"/>
                <a:tailEnd len="med" w="med" type="none"/>
              </a:ln>
            </p:spPr>
          </p:cxnSp>
          <p:sp>
            <p:nvSpPr>
              <p:cNvPr id="21" name="Google Shape;21;p16"/>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2" name="Google Shape;22;p16"/>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3" name="Google Shape;23;p16"/>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4" name="Google Shape;24;p16"/>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6"/>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6"/>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27" name="Google Shape;27;p16"/>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6"/>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29" name="Google Shape;29;p16"/>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6"/>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1" name="Google Shape;31;p16"/>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2" name="Google Shape;32;p16"/>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6"/>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6"/>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 name="Google Shape;35;p16"/>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6"/>
            <p:cNvGrpSpPr/>
            <p:nvPr/>
          </p:nvGrpSpPr>
          <p:grpSpPr>
            <a:xfrm>
              <a:off x="11364912" y="0"/>
              <a:ext cx="674688" cy="6848476"/>
              <a:chOff x="11364912" y="0"/>
              <a:chExt cx="674688" cy="6848476"/>
            </a:xfrm>
          </p:grpSpPr>
          <p:sp>
            <p:nvSpPr>
              <p:cNvPr id="37" name="Google Shape;37;p16"/>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8" name="Google Shape;38;p16"/>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6"/>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6"/>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1" name="Google Shape;41;p16"/>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6"/>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3" name="Google Shape;43;p16"/>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6"/>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5" name="Google Shape;45;p16"/>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6"/>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mc:AlternateContent>
    <mc:Choice Requires="p14">
      <p:transition spd="slow" p14:dur="26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hyperlink" Target="http://pngimg.com/download/26180" TargetMode="External"/><Relationship Id="rId5" Type="http://schemas.openxmlformats.org/officeDocument/2006/relationships/hyperlink" Target="https://creativecommons.org/licenses/by-nc/3.0/" TargetMode="External"/><Relationship Id="rId6" Type="http://schemas.openxmlformats.org/officeDocument/2006/relationships/image" Target="../media/image7.png"/><Relationship Id="rId7" Type="http://schemas.openxmlformats.org/officeDocument/2006/relationships/hyperlink" Target="https://www.ictworks.org/the-5-most-effective-educational-technology-interventions/" TargetMode="External"/><Relationship Id="rId8"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3" name="Shape 233"/>
        <p:cNvGrpSpPr/>
        <p:nvPr/>
      </p:nvGrpSpPr>
      <p:grpSpPr>
        <a:xfrm>
          <a:off x="0" y="0"/>
          <a:ext cx="0" cy="0"/>
          <a:chOff x="0" y="0"/>
          <a:chExt cx="0" cy="0"/>
        </a:xfrm>
      </p:grpSpPr>
      <p:pic>
        <p:nvPicPr>
          <p:cNvPr descr="abstract image" id="234" name="Google Shape;234;p1"/>
          <p:cNvPicPr preferRelativeResize="0"/>
          <p:nvPr/>
        </p:nvPicPr>
        <p:blipFill rotWithShape="1">
          <a:blip r:embed="rId3">
            <a:alphaModFix/>
          </a:blip>
          <a:srcRect b="0" l="0" r="0" t="0"/>
          <a:stretch/>
        </p:blipFill>
        <p:spPr>
          <a:xfrm>
            <a:off x="-62197" y="10"/>
            <a:ext cx="12191980" cy="6857990"/>
          </a:xfrm>
          <a:prstGeom prst="rect">
            <a:avLst/>
          </a:prstGeom>
          <a:noFill/>
          <a:ln>
            <a:noFill/>
          </a:ln>
        </p:spPr>
      </p:pic>
      <p:sp>
        <p:nvSpPr>
          <p:cNvPr id="235" name="Google Shape;235;p1"/>
          <p:cNvSpPr txBox="1"/>
          <p:nvPr>
            <p:ph type="ctrTitle"/>
          </p:nvPr>
        </p:nvSpPr>
        <p:spPr>
          <a:xfrm>
            <a:off x="5149050" y="3348625"/>
            <a:ext cx="7119900" cy="1513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sz="4400">
                <a:solidFill>
                  <a:schemeClr val="dk1"/>
                </a:solidFill>
              </a:rPr>
              <a:t>THEME : ONLINE EDUCATION </a:t>
            </a:r>
            <a:endParaRPr/>
          </a:p>
        </p:txBody>
      </p:sp>
      <p:sp>
        <p:nvSpPr>
          <p:cNvPr id="236" name="Google Shape;236;p1"/>
          <p:cNvSpPr txBox="1"/>
          <p:nvPr>
            <p:ph idx="1" type="subTitle"/>
          </p:nvPr>
        </p:nvSpPr>
        <p:spPr>
          <a:xfrm>
            <a:off x="5255581" y="2663301"/>
            <a:ext cx="2876365" cy="568171"/>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3500"/>
              <a:buNone/>
            </a:pPr>
            <a:r>
              <a:rPr lang="en-US" sz="2800">
                <a:solidFill>
                  <a:schemeClr val="dk1"/>
                </a:solidFill>
              </a:rPr>
              <a:t>HACKATHON</a:t>
            </a:r>
            <a:endParaRPr/>
          </a:p>
        </p:txBody>
      </p:sp>
      <p:sp>
        <p:nvSpPr>
          <p:cNvPr id="237" name="Google Shape;237;p1"/>
          <p:cNvSpPr txBox="1"/>
          <p:nvPr/>
        </p:nvSpPr>
        <p:spPr>
          <a:xfrm flipH="1">
            <a:off x="8620217" y="5114848"/>
            <a:ext cx="308055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MADE BY:-</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TEAM: HUNGER HACKER</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DHRUMI SHAH</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ARYA SHAHI</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FEATURES:-</a:t>
            </a:r>
            <a:endParaRPr/>
          </a:p>
        </p:txBody>
      </p:sp>
      <p:sp>
        <p:nvSpPr>
          <p:cNvPr id="298" name="Google Shape;298;p1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 This website will be equipped with following features:</a:t>
            </a:r>
            <a:endParaRPr/>
          </a:p>
          <a:p>
            <a:pPr indent="-228600" lvl="0" marL="228600" rtl="0" algn="l">
              <a:lnSpc>
                <a:spcPct val="120000"/>
              </a:lnSpc>
              <a:spcBef>
                <a:spcPts val="1000"/>
              </a:spcBef>
              <a:spcAft>
                <a:spcPts val="0"/>
              </a:spcAft>
              <a:buClr>
                <a:schemeClr val="lt1"/>
              </a:buClr>
              <a:buSzPts val="3000"/>
              <a:buChar char="•"/>
            </a:pPr>
            <a:r>
              <a:rPr lang="en-US"/>
              <a:t>Online library</a:t>
            </a:r>
            <a:endParaRPr/>
          </a:p>
          <a:p>
            <a:pPr indent="-228600" lvl="0" marL="228600" rtl="0" algn="l">
              <a:lnSpc>
                <a:spcPct val="120000"/>
              </a:lnSpc>
              <a:spcBef>
                <a:spcPts val="1000"/>
              </a:spcBef>
              <a:spcAft>
                <a:spcPts val="0"/>
              </a:spcAft>
              <a:buClr>
                <a:schemeClr val="lt1"/>
              </a:buClr>
              <a:buSzPts val="3000"/>
              <a:buChar char="•"/>
            </a:pPr>
            <a:r>
              <a:rPr lang="en-US"/>
              <a:t>TO-DO List</a:t>
            </a:r>
            <a:endParaRPr/>
          </a:p>
          <a:p>
            <a:pPr indent="-228600" lvl="0" marL="228600" rtl="0" algn="l">
              <a:lnSpc>
                <a:spcPct val="120000"/>
              </a:lnSpc>
              <a:spcBef>
                <a:spcPts val="1000"/>
              </a:spcBef>
              <a:spcAft>
                <a:spcPts val="0"/>
              </a:spcAft>
              <a:buClr>
                <a:schemeClr val="lt1"/>
              </a:buClr>
              <a:buSzPts val="3000"/>
              <a:buChar char="•"/>
            </a:pPr>
            <a:r>
              <a:rPr lang="en-US"/>
              <a:t>Notes</a:t>
            </a:r>
            <a:endParaRPr/>
          </a:p>
        </p:txBody>
      </p:sp>
      <p:pic>
        <p:nvPicPr>
          <p:cNvPr id="299" name="Google Shape;299;p12"/>
          <p:cNvPicPr preferRelativeResize="0"/>
          <p:nvPr/>
        </p:nvPicPr>
        <p:blipFill rotWithShape="1">
          <a:blip r:embed="rId3">
            <a:alphaModFix/>
          </a:blip>
          <a:srcRect b="0" l="0" r="0" t="0"/>
          <a:stretch/>
        </p:blipFill>
        <p:spPr>
          <a:xfrm>
            <a:off x="6613864" y="3937791"/>
            <a:ext cx="4240773" cy="24807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a976620689_0_0"/>
          <p:cNvSpPr txBox="1"/>
          <p:nvPr>
            <p:ph type="title"/>
          </p:nvPr>
        </p:nvSpPr>
        <p:spPr>
          <a:xfrm>
            <a:off x="1141413" y="618518"/>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Website Preview</a:t>
            </a:r>
            <a:endParaRPr/>
          </a:p>
        </p:txBody>
      </p:sp>
      <p:sp>
        <p:nvSpPr>
          <p:cNvPr id="305" name="Google Shape;305;ga976620689_0_0"/>
          <p:cNvSpPr txBox="1"/>
          <p:nvPr>
            <p:ph idx="1" type="body"/>
          </p:nvPr>
        </p:nvSpPr>
        <p:spPr>
          <a:xfrm>
            <a:off x="1794875" y="2249475"/>
            <a:ext cx="8170500" cy="354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06" name="Google Shape;306;ga976620689_0_0"/>
          <p:cNvPicPr preferRelativeResize="0"/>
          <p:nvPr/>
        </p:nvPicPr>
        <p:blipFill>
          <a:blip r:embed="rId3">
            <a:alphaModFix/>
          </a:blip>
          <a:stretch>
            <a:fillRect/>
          </a:stretch>
        </p:blipFill>
        <p:spPr>
          <a:xfrm>
            <a:off x="0" y="541425"/>
            <a:ext cx="12192000" cy="6316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In a nutshell we will try to make online education, </a:t>
            </a:r>
            <a:endParaRPr/>
          </a:p>
          <a:p>
            <a:pPr indent="0" lvl="0" marL="0" rtl="0" algn="l">
              <a:lnSpc>
                <a:spcPct val="120000"/>
              </a:lnSpc>
              <a:spcBef>
                <a:spcPts val="1000"/>
              </a:spcBef>
              <a:spcAft>
                <a:spcPts val="0"/>
              </a:spcAft>
              <a:buClr>
                <a:schemeClr val="lt1"/>
              </a:buClr>
              <a:buSzPts val="3000"/>
              <a:buNone/>
            </a:pPr>
            <a:r>
              <a:rPr lang="en-US"/>
              <a:t>                  COMFORTABLE, INTERACTIVE and EFFECTIVE.</a:t>
            </a:r>
            <a:endParaRPr/>
          </a:p>
        </p:txBody>
      </p:sp>
      <p:pic>
        <p:nvPicPr>
          <p:cNvPr id="312" name="Google Shape;312;p13"/>
          <p:cNvPicPr preferRelativeResize="0"/>
          <p:nvPr/>
        </p:nvPicPr>
        <p:blipFill rotWithShape="1">
          <a:blip r:embed="rId3">
            <a:alphaModFix/>
          </a:blip>
          <a:srcRect b="0" l="0" r="0" t="0"/>
          <a:stretch/>
        </p:blipFill>
        <p:spPr>
          <a:xfrm>
            <a:off x="5995389" y="3649374"/>
            <a:ext cx="4169544" cy="25922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4"/>
          <p:cNvSpPr txBox="1"/>
          <p:nvPr>
            <p:ph type="title"/>
          </p:nvPr>
        </p:nvSpPr>
        <p:spPr>
          <a:xfrm>
            <a:off x="1141413" y="1367161"/>
            <a:ext cx="9905998" cy="11185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                           </a:t>
            </a:r>
            <a:r>
              <a:rPr lang="en-US" sz="5400"/>
              <a:t>THANK YOU</a:t>
            </a:r>
            <a:endParaRPr sz="5400"/>
          </a:p>
        </p:txBody>
      </p:sp>
      <p:pic>
        <p:nvPicPr>
          <p:cNvPr id="318" name="Google Shape;318;p14"/>
          <p:cNvPicPr preferRelativeResize="0"/>
          <p:nvPr/>
        </p:nvPicPr>
        <p:blipFill rotWithShape="1">
          <a:blip r:embed="rId3">
            <a:alphaModFix/>
          </a:blip>
          <a:srcRect b="0" l="0" r="0" t="0"/>
          <a:stretch/>
        </p:blipFill>
        <p:spPr>
          <a:xfrm>
            <a:off x="7602615" y="1694491"/>
            <a:ext cx="1905000" cy="1905000"/>
          </a:xfrm>
          <a:prstGeom prst="rect">
            <a:avLst/>
          </a:prstGeom>
          <a:noFill/>
          <a:ln>
            <a:noFill/>
          </a:ln>
        </p:spPr>
      </p:pic>
      <p:sp>
        <p:nvSpPr>
          <p:cNvPr id="319" name="Google Shape;319;p14"/>
          <p:cNvSpPr txBox="1"/>
          <p:nvPr/>
        </p:nvSpPr>
        <p:spPr>
          <a:xfrm>
            <a:off x="7460572" y="5624373"/>
            <a:ext cx="1905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u="sng">
                <a:solidFill>
                  <a:schemeClr val="lt1"/>
                </a:solidFill>
                <a:latin typeface="Twentieth Century"/>
                <a:ea typeface="Twentieth Century"/>
                <a:cs typeface="Twentieth Century"/>
                <a:sym typeface="Twentieth Century"/>
                <a:hlinkClick r:id="rId4">
                  <a:extLst>
                    <a:ext uri="{A12FA001-AC4F-418D-AE19-62706E023703}">
                      <ahyp:hlinkClr val="tx"/>
                    </a:ext>
                  </a:extLst>
                </a:hlinkClick>
              </a:rPr>
              <a:t>This Photo</a:t>
            </a:r>
            <a:r>
              <a:rPr lang="en-US" sz="900">
                <a:solidFill>
                  <a:schemeClr val="lt1"/>
                </a:solidFill>
                <a:latin typeface="Twentieth Century"/>
                <a:ea typeface="Twentieth Century"/>
                <a:cs typeface="Twentieth Century"/>
                <a:sym typeface="Twentieth Century"/>
              </a:rPr>
              <a:t> by Unknown Author is licensed under </a:t>
            </a:r>
            <a:r>
              <a:rPr lang="en-US" sz="900" u="sng">
                <a:solidFill>
                  <a:schemeClr val="lt1"/>
                </a:solidFill>
                <a:latin typeface="Twentieth Century"/>
                <a:ea typeface="Twentieth Century"/>
                <a:cs typeface="Twentieth Century"/>
                <a:sym typeface="Twentieth Century"/>
                <a:hlinkClick r:id="rId5">
                  <a:extLst>
                    <a:ext uri="{A12FA001-AC4F-418D-AE19-62706E023703}">
                      <ahyp:hlinkClr val="tx"/>
                    </a:ext>
                  </a:extLst>
                </a:hlinkClick>
              </a:rPr>
              <a:t>CC BY-NC</a:t>
            </a:r>
            <a:endParaRPr sz="900">
              <a:solidFill>
                <a:schemeClr val="lt1"/>
              </a:solidFill>
              <a:latin typeface="Twentieth Century"/>
              <a:ea typeface="Twentieth Century"/>
              <a:cs typeface="Twentieth Century"/>
              <a:sym typeface="Twentieth Century"/>
            </a:endParaRPr>
          </a:p>
        </p:txBody>
      </p:sp>
      <p:pic>
        <p:nvPicPr>
          <p:cNvPr id="320" name="Google Shape;320;p14"/>
          <p:cNvPicPr preferRelativeResize="0"/>
          <p:nvPr/>
        </p:nvPicPr>
        <p:blipFill rotWithShape="1">
          <a:blip r:embed="rId6">
            <a:alphaModFix/>
          </a:blip>
          <a:srcRect b="0" l="0" r="0" t="0"/>
          <a:stretch/>
        </p:blipFill>
        <p:spPr>
          <a:xfrm>
            <a:off x="1931911" y="2944392"/>
            <a:ext cx="5670704" cy="2222412"/>
          </a:xfrm>
          <a:prstGeom prst="rect">
            <a:avLst/>
          </a:prstGeom>
          <a:noFill/>
          <a:ln>
            <a:noFill/>
          </a:ln>
        </p:spPr>
      </p:pic>
      <p:sp>
        <p:nvSpPr>
          <p:cNvPr id="321" name="Google Shape;321;p14"/>
          <p:cNvSpPr txBox="1"/>
          <p:nvPr/>
        </p:nvSpPr>
        <p:spPr>
          <a:xfrm>
            <a:off x="1860889" y="5822236"/>
            <a:ext cx="523875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u="sng">
                <a:solidFill>
                  <a:schemeClr val="lt1"/>
                </a:solidFill>
                <a:latin typeface="Twentieth Century"/>
                <a:ea typeface="Twentieth Century"/>
                <a:cs typeface="Twentieth Century"/>
                <a:sym typeface="Twentieth Century"/>
                <a:hlinkClick r:id="rId7">
                  <a:extLst>
                    <a:ext uri="{A12FA001-AC4F-418D-AE19-62706E023703}">
                      <ahyp:hlinkClr val="tx"/>
                    </a:ext>
                  </a:extLst>
                </a:hlinkClick>
              </a:rPr>
              <a:t>This Photo</a:t>
            </a:r>
            <a:r>
              <a:rPr lang="en-US" sz="900">
                <a:solidFill>
                  <a:schemeClr val="lt1"/>
                </a:solidFill>
                <a:latin typeface="Twentieth Century"/>
                <a:ea typeface="Twentieth Century"/>
                <a:cs typeface="Twentieth Century"/>
                <a:sym typeface="Twentieth Century"/>
              </a:rPr>
              <a:t> by Unknown Author is licensed under </a:t>
            </a:r>
            <a:r>
              <a:rPr lang="en-US" sz="900" u="sng">
                <a:solidFill>
                  <a:schemeClr val="lt1"/>
                </a:solidFill>
                <a:latin typeface="Twentieth Century"/>
                <a:ea typeface="Twentieth Century"/>
                <a:cs typeface="Twentieth Century"/>
                <a:sym typeface="Twentieth Century"/>
                <a:hlinkClick r:id="rId8">
                  <a:extLst>
                    <a:ext uri="{A12FA001-AC4F-418D-AE19-62706E023703}">
                      <ahyp:hlinkClr val="tx"/>
                    </a:ext>
                  </a:extLst>
                </a:hlinkClick>
              </a:rPr>
              <a:t>CC BY-SA-NC</a:t>
            </a:r>
            <a:endParaRPr sz="9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AIM:-</a:t>
            </a:r>
            <a:endParaRPr/>
          </a:p>
        </p:txBody>
      </p:sp>
      <p:sp>
        <p:nvSpPr>
          <p:cNvPr id="243" name="Google Shape;243;p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One of the major problems in this COVID-19 pandemic is to make online education more COMFORTABLE,INTERACTIVE and EFFECTIVE.</a:t>
            </a:r>
            <a:endParaRPr/>
          </a:p>
          <a:p>
            <a:pPr indent="-228600" lvl="0" marL="228600" rtl="0" algn="l">
              <a:lnSpc>
                <a:spcPct val="120000"/>
              </a:lnSpc>
              <a:spcBef>
                <a:spcPts val="1000"/>
              </a:spcBef>
              <a:spcAft>
                <a:spcPts val="0"/>
              </a:spcAft>
              <a:buClr>
                <a:schemeClr val="lt1"/>
              </a:buClr>
              <a:buSzPts val="3000"/>
              <a:buChar char="•"/>
            </a:pPr>
            <a:r>
              <a:rPr lang="en-US"/>
              <a:t>Our aim is to develop a website to do the same.</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PROBLEM:-</a:t>
            </a:r>
            <a:endParaRPr/>
          </a:p>
        </p:txBody>
      </p:sp>
      <p:sp>
        <p:nvSpPr>
          <p:cNvPr id="249" name="Google Shape;249;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In this COVID-19 pandemic with everyone locked up at their homes, student’s life has become miserable.</a:t>
            </a:r>
            <a:endParaRPr/>
          </a:p>
          <a:p>
            <a:pPr indent="0" lvl="0" marL="0" rtl="0" algn="l">
              <a:lnSpc>
                <a:spcPct val="120000"/>
              </a:lnSpc>
              <a:spcBef>
                <a:spcPts val="1000"/>
              </a:spcBef>
              <a:spcAft>
                <a:spcPts val="0"/>
              </a:spcAft>
              <a:buClr>
                <a:schemeClr val="lt1"/>
              </a:buClr>
              <a:buSzPts val="3000"/>
              <a:buNone/>
            </a:pPr>
            <a:r>
              <a:rPr lang="en-US"/>
              <a:t>Whether it be looking out for books or setting short term goals to achieve desired success or it be handling boring online classes or preparing for exams! Now there is no need to scratch head looking for such solutions , our website will solve them all!</a:t>
            </a:r>
            <a:endParaRPr/>
          </a:p>
        </p:txBody>
      </p:sp>
      <p:pic>
        <p:nvPicPr>
          <p:cNvPr id="250" name="Google Shape;250;p3"/>
          <p:cNvPicPr preferRelativeResize="0"/>
          <p:nvPr/>
        </p:nvPicPr>
        <p:blipFill rotWithShape="1">
          <a:blip r:embed="rId3">
            <a:alphaModFix/>
          </a:blip>
          <a:srcRect b="0" l="0" r="0" t="0"/>
          <a:stretch/>
        </p:blipFill>
        <p:spPr>
          <a:xfrm>
            <a:off x="7528264" y="4745557"/>
            <a:ext cx="3397190" cy="16459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PROBLEM(LIBRARY):-</a:t>
            </a:r>
            <a:endParaRPr/>
          </a:p>
        </p:txBody>
      </p:sp>
      <p:sp>
        <p:nvSpPr>
          <p:cNvPr id="256" name="Google Shape;256;p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3000"/>
              <a:buChar char="•"/>
            </a:pPr>
            <a:r>
              <a:rPr lang="en-US"/>
              <a:t>In offline library, one can issue a limited number of books for limited amount of time.</a:t>
            </a:r>
            <a:endParaRPr/>
          </a:p>
          <a:p>
            <a:pPr indent="-228600" lvl="0" marL="228600" rtl="0" algn="l">
              <a:lnSpc>
                <a:spcPct val="110000"/>
              </a:lnSpc>
              <a:spcBef>
                <a:spcPts val="1000"/>
              </a:spcBef>
              <a:spcAft>
                <a:spcPts val="0"/>
              </a:spcAft>
              <a:buClr>
                <a:schemeClr val="lt1"/>
              </a:buClr>
              <a:buSzPts val="3000"/>
              <a:buChar char="•"/>
            </a:pPr>
            <a:r>
              <a:rPr lang="en-US"/>
              <a:t>One has to finish reading those books in that limited time.</a:t>
            </a:r>
            <a:endParaRPr/>
          </a:p>
          <a:p>
            <a:pPr indent="-228600" lvl="0" marL="228600" rtl="0" algn="l">
              <a:lnSpc>
                <a:spcPct val="110000"/>
              </a:lnSpc>
              <a:spcBef>
                <a:spcPts val="1000"/>
              </a:spcBef>
              <a:spcAft>
                <a:spcPts val="0"/>
              </a:spcAft>
              <a:buClr>
                <a:schemeClr val="lt1"/>
              </a:buClr>
              <a:buSzPts val="3000"/>
              <a:buChar char="•"/>
            </a:pPr>
            <a:r>
              <a:rPr lang="en-US"/>
              <a:t>Sometimes, books in the library are found in miserable condition.</a:t>
            </a:r>
            <a:endParaRPr/>
          </a:p>
          <a:p>
            <a:pPr indent="-228600" lvl="0" marL="228600" rtl="0" algn="l">
              <a:lnSpc>
                <a:spcPct val="110000"/>
              </a:lnSpc>
              <a:spcBef>
                <a:spcPts val="1000"/>
              </a:spcBef>
              <a:spcAft>
                <a:spcPts val="0"/>
              </a:spcAft>
              <a:buClr>
                <a:schemeClr val="lt1"/>
              </a:buClr>
              <a:buSzPts val="3000"/>
              <a:buChar char="•"/>
            </a:pPr>
            <a:r>
              <a:rPr lang="en-US"/>
              <a:t>If one needs to buy that book for future use, it might be expensive for an individual.</a:t>
            </a:r>
            <a:endParaRPr/>
          </a:p>
          <a:p>
            <a:pPr indent="-228600" lvl="0" marL="228600" rtl="0" algn="l">
              <a:lnSpc>
                <a:spcPct val="110000"/>
              </a:lnSpc>
              <a:spcBef>
                <a:spcPts val="1000"/>
              </a:spcBef>
              <a:spcAft>
                <a:spcPts val="0"/>
              </a:spcAft>
              <a:buClr>
                <a:schemeClr val="lt1"/>
              </a:buClr>
              <a:buSzPts val="3000"/>
              <a:buChar char="•"/>
            </a:pPr>
            <a:r>
              <a:rPr lang="en-US"/>
              <a:t>One also needs to give penalty for delay submission.</a:t>
            </a:r>
            <a:endParaRPr/>
          </a:p>
          <a:p>
            <a:pPr indent="-38100" lvl="0" marL="228600" rtl="0" algn="l">
              <a:lnSpc>
                <a:spcPct val="110000"/>
              </a:lnSpc>
              <a:spcBef>
                <a:spcPts val="1000"/>
              </a:spcBef>
              <a:spcAft>
                <a:spcPts val="0"/>
              </a:spcAft>
              <a:buClr>
                <a:schemeClr val="lt1"/>
              </a:buClr>
              <a:buSzPts val="3000"/>
              <a:buNone/>
            </a:pPr>
            <a:r>
              <a:t/>
            </a:r>
            <a:endParaRPr/>
          </a:p>
        </p:txBody>
      </p:sp>
      <p:pic>
        <p:nvPicPr>
          <p:cNvPr id="257" name="Google Shape;257;p4"/>
          <p:cNvPicPr preferRelativeResize="0"/>
          <p:nvPr/>
        </p:nvPicPr>
        <p:blipFill rotWithShape="1">
          <a:blip r:embed="rId3">
            <a:alphaModFix/>
          </a:blip>
          <a:srcRect b="0" l="0" r="0" t="0"/>
          <a:stretch/>
        </p:blipFill>
        <p:spPr>
          <a:xfrm>
            <a:off x="8478175" y="5120654"/>
            <a:ext cx="3462290" cy="154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SOLUTION(LIBRARY):-</a:t>
            </a:r>
            <a:endParaRPr/>
          </a:p>
        </p:txBody>
      </p:sp>
      <p:sp>
        <p:nvSpPr>
          <p:cNvPr id="263" name="Google Shape;263;p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Going to library, searching for books, giving penalty for delay submission now won’t be an issue as our website will provide with variety of books from their curriculum to the books with their field of interest.</a:t>
            </a:r>
            <a:endParaRPr/>
          </a:p>
          <a:p>
            <a:pPr indent="-228600" lvl="0" marL="228600" rtl="0" algn="l">
              <a:lnSpc>
                <a:spcPct val="120000"/>
              </a:lnSpc>
              <a:spcBef>
                <a:spcPts val="1000"/>
              </a:spcBef>
              <a:spcAft>
                <a:spcPts val="0"/>
              </a:spcAft>
              <a:buClr>
                <a:schemeClr val="lt1"/>
              </a:buClr>
              <a:buSzPts val="3000"/>
              <a:buChar char="•"/>
            </a:pPr>
            <a:r>
              <a:rPr lang="en-US"/>
              <a:t>One can get access to these books just by few clicks! Without spending a penny.</a:t>
            </a:r>
            <a:endParaRPr/>
          </a:p>
          <a:p>
            <a:pPr indent="-228600" lvl="0" marL="228600" rtl="0" algn="l">
              <a:lnSpc>
                <a:spcPct val="120000"/>
              </a:lnSpc>
              <a:spcBef>
                <a:spcPts val="1000"/>
              </a:spcBef>
              <a:spcAft>
                <a:spcPts val="0"/>
              </a:spcAft>
              <a:buClr>
                <a:schemeClr val="lt1"/>
              </a:buClr>
              <a:buSzPts val="3000"/>
              <a:buChar char="•"/>
            </a:pPr>
            <a:r>
              <a:rPr lang="en-US"/>
              <a:t>One can use it anytime, anywhere from any corner of the world!</a:t>
            </a:r>
            <a:endParaRPr/>
          </a:p>
          <a:p>
            <a:pPr indent="-38100" lvl="0" marL="228600" rtl="0" algn="l">
              <a:lnSpc>
                <a:spcPct val="120000"/>
              </a:lnSpc>
              <a:spcBef>
                <a:spcPts val="100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p:txBody>
      </p:sp>
      <p:pic>
        <p:nvPicPr>
          <p:cNvPr id="264" name="Google Shape;264;p5"/>
          <p:cNvPicPr preferRelativeResize="0"/>
          <p:nvPr/>
        </p:nvPicPr>
        <p:blipFill rotWithShape="1">
          <a:blip r:embed="rId3">
            <a:alphaModFix/>
          </a:blip>
          <a:srcRect b="0" l="0" r="0" t="0"/>
          <a:stretch/>
        </p:blipFill>
        <p:spPr>
          <a:xfrm>
            <a:off x="8559100" y="5438175"/>
            <a:ext cx="3632899" cy="141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PROBLEM(TO-DO LIST)</a:t>
            </a:r>
            <a:endParaRPr/>
          </a:p>
        </p:txBody>
      </p:sp>
      <p:sp>
        <p:nvSpPr>
          <p:cNvPr id="270" name="Google Shape;270;p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In this adverse situation, it has become more difficult for a student to concentrate on studies to fulfill desired results.</a:t>
            </a:r>
            <a:endParaRPr/>
          </a:p>
          <a:p>
            <a:pPr indent="-228600" lvl="0" marL="228600" rtl="0" algn="l">
              <a:lnSpc>
                <a:spcPct val="120000"/>
              </a:lnSpc>
              <a:spcBef>
                <a:spcPts val="1000"/>
              </a:spcBef>
              <a:spcAft>
                <a:spcPts val="0"/>
              </a:spcAft>
              <a:buClr>
                <a:schemeClr val="lt1"/>
              </a:buClr>
              <a:buSzPts val="3000"/>
              <a:buChar char="•"/>
            </a:pPr>
            <a:r>
              <a:rPr lang="en-US"/>
              <a:t>Sometimes due to much workload, one might forget to complete some portion of their work. </a:t>
            </a:r>
            <a:endParaRPr/>
          </a:p>
        </p:txBody>
      </p:sp>
      <p:pic>
        <p:nvPicPr>
          <p:cNvPr id="271" name="Google Shape;271;p6"/>
          <p:cNvPicPr preferRelativeResize="0"/>
          <p:nvPr/>
        </p:nvPicPr>
        <p:blipFill rotWithShape="1">
          <a:blip r:embed="rId3">
            <a:alphaModFix/>
          </a:blip>
          <a:srcRect b="0" l="0" r="0" t="0"/>
          <a:stretch/>
        </p:blipFill>
        <p:spPr>
          <a:xfrm>
            <a:off x="9765436" y="3955753"/>
            <a:ext cx="2223008" cy="27844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SOLUTION(TO-DO LIST)</a:t>
            </a:r>
            <a:endParaRPr/>
          </a:p>
        </p:txBody>
      </p:sp>
      <p:sp>
        <p:nvSpPr>
          <p:cNvPr id="277" name="Google Shape;277;p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One can make his/her day more scheduled to get closer to their goals, step by step with TO-DO LIST.</a:t>
            </a:r>
            <a:endParaRPr/>
          </a:p>
          <a:p>
            <a:pPr indent="-228600" lvl="0" marL="228600" rtl="0" algn="l">
              <a:lnSpc>
                <a:spcPct val="120000"/>
              </a:lnSpc>
              <a:spcBef>
                <a:spcPts val="1000"/>
              </a:spcBef>
              <a:spcAft>
                <a:spcPts val="0"/>
              </a:spcAft>
              <a:buClr>
                <a:schemeClr val="lt1"/>
              </a:buClr>
              <a:buSzPts val="3000"/>
              <a:buChar char="•"/>
            </a:pPr>
            <a:r>
              <a:rPr lang="en-US"/>
              <a:t>It helps in planning and organizing for smooth execution.</a:t>
            </a:r>
            <a:endParaRPr/>
          </a:p>
          <a:p>
            <a:pPr indent="-228600" lvl="0" marL="228600" rtl="0" algn="l">
              <a:lnSpc>
                <a:spcPct val="120000"/>
              </a:lnSpc>
              <a:spcBef>
                <a:spcPts val="1000"/>
              </a:spcBef>
              <a:spcAft>
                <a:spcPts val="0"/>
              </a:spcAft>
              <a:buClr>
                <a:schemeClr val="lt1"/>
              </a:buClr>
              <a:buSzPts val="3000"/>
              <a:buChar char="•"/>
            </a:pPr>
            <a:r>
              <a:rPr lang="en-US"/>
              <a:t>It helps in reminding of deadlines.</a:t>
            </a:r>
            <a:endParaRPr/>
          </a:p>
          <a:p>
            <a:pPr indent="-228600" lvl="0" marL="228600" rtl="0" algn="l">
              <a:lnSpc>
                <a:spcPct val="120000"/>
              </a:lnSpc>
              <a:spcBef>
                <a:spcPts val="1000"/>
              </a:spcBef>
              <a:spcAft>
                <a:spcPts val="0"/>
              </a:spcAft>
              <a:buClr>
                <a:schemeClr val="lt1"/>
              </a:buClr>
              <a:buSzPts val="3000"/>
              <a:buChar char="•"/>
            </a:pPr>
            <a:r>
              <a:rPr lang="en-US"/>
              <a:t>It helps to remember all the tasks one needs to perform. </a:t>
            </a:r>
            <a:endParaRPr/>
          </a:p>
        </p:txBody>
      </p:sp>
      <p:pic>
        <p:nvPicPr>
          <p:cNvPr id="278" name="Google Shape;278;p7"/>
          <p:cNvPicPr preferRelativeResize="0"/>
          <p:nvPr/>
        </p:nvPicPr>
        <p:blipFill rotWithShape="1">
          <a:blip r:embed="rId3">
            <a:alphaModFix/>
          </a:blip>
          <a:srcRect b="0" l="0" r="0" t="0"/>
          <a:stretch/>
        </p:blipFill>
        <p:spPr>
          <a:xfrm>
            <a:off x="8851951" y="3181118"/>
            <a:ext cx="2772509" cy="34726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PROBLEM(NOTES):-</a:t>
            </a:r>
            <a:endParaRPr/>
          </a:p>
        </p:txBody>
      </p:sp>
      <p:sp>
        <p:nvSpPr>
          <p:cNvPr id="284" name="Google Shape;284;p1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Student’s best friend during exam time are notes!</a:t>
            </a:r>
            <a:endParaRPr/>
          </a:p>
          <a:p>
            <a:pPr indent="-228600" lvl="0" marL="228600" rtl="0" algn="l">
              <a:lnSpc>
                <a:spcPct val="120000"/>
              </a:lnSpc>
              <a:spcBef>
                <a:spcPts val="1000"/>
              </a:spcBef>
              <a:spcAft>
                <a:spcPts val="0"/>
              </a:spcAft>
              <a:buClr>
                <a:schemeClr val="lt1"/>
              </a:buClr>
              <a:buSzPts val="3000"/>
              <a:buChar char="•"/>
            </a:pPr>
            <a:r>
              <a:rPr lang="en-US"/>
              <a:t>It becomes difficult to search for notes during exams.</a:t>
            </a:r>
            <a:endParaRPr/>
          </a:p>
          <a:p>
            <a:pPr indent="-228600" lvl="0" marL="228600" rtl="0" algn="l">
              <a:lnSpc>
                <a:spcPct val="120000"/>
              </a:lnSpc>
              <a:spcBef>
                <a:spcPts val="1000"/>
              </a:spcBef>
              <a:spcAft>
                <a:spcPts val="0"/>
              </a:spcAft>
              <a:buClr>
                <a:schemeClr val="lt1"/>
              </a:buClr>
              <a:buSzPts val="3000"/>
              <a:buChar char="•"/>
            </a:pPr>
            <a:r>
              <a:rPr lang="en-US"/>
              <a:t>One has to complee vast syllabus in very short period of time.</a:t>
            </a:r>
            <a:endParaRPr/>
          </a:p>
          <a:p>
            <a:pPr indent="-38100" lvl="0" marL="228600" rtl="0" algn="l">
              <a:lnSpc>
                <a:spcPct val="120000"/>
              </a:lnSpc>
              <a:spcBef>
                <a:spcPts val="1000"/>
              </a:spcBef>
              <a:spcAft>
                <a:spcPts val="0"/>
              </a:spcAft>
              <a:buClr>
                <a:schemeClr val="lt1"/>
              </a:buClr>
              <a:buSzPts val="3000"/>
              <a:buNone/>
            </a:pPr>
            <a:r>
              <a:t/>
            </a:r>
            <a:endParaRPr/>
          </a:p>
        </p:txBody>
      </p:sp>
      <p:pic>
        <p:nvPicPr>
          <p:cNvPr id="285" name="Google Shape;285;p10"/>
          <p:cNvPicPr preferRelativeResize="0"/>
          <p:nvPr/>
        </p:nvPicPr>
        <p:blipFill rotWithShape="1">
          <a:blip r:embed="rId3">
            <a:alphaModFix/>
          </a:blip>
          <a:srcRect b="0" l="0" r="0" t="0"/>
          <a:stretch/>
        </p:blipFill>
        <p:spPr>
          <a:xfrm>
            <a:off x="7661429" y="4294369"/>
            <a:ext cx="3177466" cy="19451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SOLUTION(NOTES):-</a:t>
            </a:r>
            <a:endParaRPr/>
          </a:p>
        </p:txBody>
      </p:sp>
      <p:sp>
        <p:nvSpPr>
          <p:cNvPr id="291" name="Google Shape;291;p1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Now searching for notes from friends during exam won’t be an issue as, this website might come to their rescue!</a:t>
            </a:r>
            <a:endParaRPr/>
          </a:p>
          <a:p>
            <a:pPr indent="-228600" lvl="0" marL="228600" rtl="0" algn="l">
              <a:lnSpc>
                <a:spcPct val="120000"/>
              </a:lnSpc>
              <a:spcBef>
                <a:spcPts val="1000"/>
              </a:spcBef>
              <a:spcAft>
                <a:spcPts val="0"/>
              </a:spcAft>
              <a:buClr>
                <a:schemeClr val="lt1"/>
              </a:buClr>
              <a:buSzPts val="3000"/>
              <a:buChar char="•"/>
            </a:pPr>
            <a:r>
              <a:rPr lang="en-US"/>
              <a:t>Through this website one can prepare their own notes and may save them for their future use.</a:t>
            </a:r>
            <a:endParaRPr/>
          </a:p>
        </p:txBody>
      </p:sp>
      <p:pic>
        <p:nvPicPr>
          <p:cNvPr id="292" name="Google Shape;292;p11"/>
          <p:cNvPicPr preferRelativeResize="0"/>
          <p:nvPr/>
        </p:nvPicPr>
        <p:blipFill rotWithShape="1">
          <a:blip r:embed="rId3">
            <a:alphaModFix/>
          </a:blip>
          <a:srcRect b="0" l="0" r="0" t="0"/>
          <a:stretch/>
        </p:blipFill>
        <p:spPr>
          <a:xfrm>
            <a:off x="7661429" y="4294369"/>
            <a:ext cx="3177466" cy="19451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2020-12-22T17:12:22Z</dcterms:created>
  <dc:creator>shreya shahi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