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7" r:id="rId2"/>
    <p:sldId id="263" r:id="rId3"/>
    <p:sldId id="258" r:id="rId4"/>
    <p:sldId id="259" r:id="rId5"/>
    <p:sldId id="270" r:id="rId6"/>
    <p:sldId id="261" r:id="rId7"/>
    <p:sldId id="262" r:id="rId8"/>
    <p:sldId id="266"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7D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21B7-5538-44A1-AD42-BB3912298085}" v="151" dt="2020-12-24T19:44:25.190"/>
    <p1510:client id="{307C8612-A648-4E7B-A7F1-1546410B306E}" v="1319" dt="2020-12-24T19:44:59.980"/>
    <p1510:client id="{580B531F-761A-4397-9480-33F692BE72FA}" v="708" dt="2020-12-24T17:36:53.228"/>
    <p1510:client id="{67FC826B-5846-459A-8D34-8F6A1260C4F8}" v="1309" dt="2020-12-24T12:20:51.054"/>
    <p1510:client id="{A9D73570-70EE-4203-8CEE-F9427EA3F355}" v="2121" dt="2020-12-24T19:43:18.311"/>
    <p1510:client id="{B519AB36-DF83-496A-919D-B03BBA9FF920}" v="362" dt="2020-12-24T10:54:16.744"/>
    <p1510:client id="{B8D99076-40D6-4C35-ACC5-4FA5A3077515}" v="743" dt="2020-12-24T12:08:16.257"/>
    <p1510:client id="{D48D1DEE-8AB5-4E12-B64B-EFB0A46DC943}" v="1001" dt="2020-12-24T09:42:42.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DA2FD-9358-44FE-BC40-E178B540CFCD}"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29A8BF9-A62E-429F-BE53-DD1B1295EA13}">
      <dgm:prSet/>
      <dgm:spPr/>
      <dgm:t>
        <a:bodyPr/>
        <a:lstStyle/>
        <a:p>
          <a:pPr>
            <a:lnSpc>
              <a:spcPct val="100000"/>
            </a:lnSpc>
          </a:pPr>
          <a:r>
            <a:rPr lang="en-US"/>
            <a:t>Backache due to Bad Posture </a:t>
          </a:r>
        </a:p>
      </dgm:t>
    </dgm:pt>
    <dgm:pt modelId="{2B0CBCAD-0690-490F-B901-33805CAF61B7}" type="parTrans" cxnId="{8BE83E2B-56AC-469F-9DFC-1D8CC3724589}">
      <dgm:prSet/>
      <dgm:spPr/>
      <dgm:t>
        <a:bodyPr/>
        <a:lstStyle/>
        <a:p>
          <a:endParaRPr lang="en-US"/>
        </a:p>
      </dgm:t>
    </dgm:pt>
    <dgm:pt modelId="{398AF3F7-2E96-465E-A3E9-CEE8826F52EB}" type="sibTrans" cxnId="{8BE83E2B-56AC-469F-9DFC-1D8CC3724589}">
      <dgm:prSet/>
      <dgm:spPr/>
      <dgm:t>
        <a:bodyPr/>
        <a:lstStyle/>
        <a:p>
          <a:pPr>
            <a:lnSpc>
              <a:spcPct val="100000"/>
            </a:lnSpc>
          </a:pPr>
          <a:endParaRPr lang="en-US"/>
        </a:p>
      </dgm:t>
    </dgm:pt>
    <dgm:pt modelId="{5E0B53DF-DE13-4B3B-838F-9F68670A1E12}">
      <dgm:prSet/>
      <dgm:spPr/>
      <dgm:t>
        <a:bodyPr/>
        <a:lstStyle/>
        <a:p>
          <a:pPr>
            <a:lnSpc>
              <a:spcPct val="100000"/>
            </a:lnSpc>
          </a:pPr>
          <a:r>
            <a:rPr lang="en-US"/>
            <a:t>Improper and Untimely consumption of food and water</a:t>
          </a:r>
        </a:p>
      </dgm:t>
    </dgm:pt>
    <dgm:pt modelId="{A982436E-B5EB-4E85-BA3F-464ACC2F6262}" type="parTrans" cxnId="{2C800FB5-5CEE-4BA0-AAEA-F67A04539A4A}">
      <dgm:prSet/>
      <dgm:spPr/>
      <dgm:t>
        <a:bodyPr/>
        <a:lstStyle/>
        <a:p>
          <a:endParaRPr lang="en-US"/>
        </a:p>
      </dgm:t>
    </dgm:pt>
    <dgm:pt modelId="{98DB188F-4DC7-452F-B1DE-0E1A949CE6A2}" type="sibTrans" cxnId="{2C800FB5-5CEE-4BA0-AAEA-F67A04539A4A}">
      <dgm:prSet/>
      <dgm:spPr/>
      <dgm:t>
        <a:bodyPr/>
        <a:lstStyle/>
        <a:p>
          <a:pPr>
            <a:lnSpc>
              <a:spcPct val="100000"/>
            </a:lnSpc>
          </a:pPr>
          <a:endParaRPr lang="en-US"/>
        </a:p>
      </dgm:t>
    </dgm:pt>
    <dgm:pt modelId="{8D447531-C011-4102-9A76-9756749F2FA7}">
      <dgm:prSet/>
      <dgm:spPr/>
      <dgm:t>
        <a:bodyPr/>
        <a:lstStyle/>
        <a:p>
          <a:pPr>
            <a:lnSpc>
              <a:spcPct val="100000"/>
            </a:lnSpc>
          </a:pPr>
          <a:r>
            <a:rPr lang="en-US"/>
            <a:t>Poor Vision</a:t>
          </a:r>
        </a:p>
      </dgm:t>
    </dgm:pt>
    <dgm:pt modelId="{0FC7AE20-0C43-4938-A637-3DABBB99B0B6}" type="parTrans" cxnId="{1557FBA4-374D-4A17-B9B9-1A2EE7F17D20}">
      <dgm:prSet/>
      <dgm:spPr/>
      <dgm:t>
        <a:bodyPr/>
        <a:lstStyle/>
        <a:p>
          <a:endParaRPr lang="en-US"/>
        </a:p>
      </dgm:t>
    </dgm:pt>
    <dgm:pt modelId="{FAC8F85D-C0A5-4387-BC7D-03953AD79573}" type="sibTrans" cxnId="{1557FBA4-374D-4A17-B9B9-1A2EE7F17D20}">
      <dgm:prSet/>
      <dgm:spPr/>
      <dgm:t>
        <a:bodyPr/>
        <a:lstStyle/>
        <a:p>
          <a:pPr>
            <a:lnSpc>
              <a:spcPct val="100000"/>
            </a:lnSpc>
          </a:pPr>
          <a:endParaRPr lang="en-US"/>
        </a:p>
      </dgm:t>
    </dgm:pt>
    <dgm:pt modelId="{37A31DE1-27EC-4B24-89D6-CFA96FC8B771}">
      <dgm:prSet/>
      <dgm:spPr/>
      <dgm:t>
        <a:bodyPr/>
        <a:lstStyle/>
        <a:p>
          <a:pPr>
            <a:lnSpc>
              <a:spcPct val="100000"/>
            </a:lnSpc>
          </a:pPr>
          <a:r>
            <a:rPr lang="en-US"/>
            <a:t>Insomnia </a:t>
          </a:r>
        </a:p>
      </dgm:t>
    </dgm:pt>
    <dgm:pt modelId="{EC19E5D4-3D6D-4234-916E-67C8CD65AE02}" type="parTrans" cxnId="{A84EF39F-4D29-43EA-AF8F-D78802F02F3A}">
      <dgm:prSet/>
      <dgm:spPr/>
      <dgm:t>
        <a:bodyPr/>
        <a:lstStyle/>
        <a:p>
          <a:endParaRPr lang="en-US"/>
        </a:p>
      </dgm:t>
    </dgm:pt>
    <dgm:pt modelId="{3D9CEA60-BDA6-4F1C-8DE6-6E0378F9C88A}" type="sibTrans" cxnId="{A84EF39F-4D29-43EA-AF8F-D78802F02F3A}">
      <dgm:prSet/>
      <dgm:spPr/>
      <dgm:t>
        <a:bodyPr/>
        <a:lstStyle/>
        <a:p>
          <a:endParaRPr lang="en-US"/>
        </a:p>
      </dgm:t>
    </dgm:pt>
    <dgm:pt modelId="{9B48F1F6-1A9F-484D-93C0-7B059E9510BD}" type="pres">
      <dgm:prSet presAssocID="{326DA2FD-9358-44FE-BC40-E178B540CFCD}" presName="root" presStyleCnt="0">
        <dgm:presLayoutVars>
          <dgm:dir/>
          <dgm:resizeHandles val="exact"/>
        </dgm:presLayoutVars>
      </dgm:prSet>
      <dgm:spPr/>
    </dgm:pt>
    <dgm:pt modelId="{6591D6CE-252D-40A0-BE93-FB74E3557069}" type="pres">
      <dgm:prSet presAssocID="{326DA2FD-9358-44FE-BC40-E178B540CFCD}" presName="container" presStyleCnt="0">
        <dgm:presLayoutVars>
          <dgm:dir/>
          <dgm:resizeHandles val="exact"/>
        </dgm:presLayoutVars>
      </dgm:prSet>
      <dgm:spPr/>
    </dgm:pt>
    <dgm:pt modelId="{420656C3-5B5E-41D6-A6D1-D925025BC829}" type="pres">
      <dgm:prSet presAssocID="{129A8BF9-A62E-429F-BE53-DD1B1295EA13}" presName="compNode" presStyleCnt="0"/>
      <dgm:spPr/>
    </dgm:pt>
    <dgm:pt modelId="{5F93EF22-B08C-4CD1-831A-E3A06443ED7A}" type="pres">
      <dgm:prSet presAssocID="{129A8BF9-A62E-429F-BE53-DD1B1295EA13}" presName="iconBgRect" presStyleLbl="bgShp" presStyleIdx="0" presStyleCnt="4"/>
      <dgm:spPr/>
    </dgm:pt>
    <dgm:pt modelId="{0300BF75-4769-4E7F-90EE-C1AEF5AC9277}" type="pres">
      <dgm:prSet presAssocID="{129A8BF9-A62E-429F-BE53-DD1B1295EA1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7F150EBA-480E-43EC-BC02-2999E38EECE6}" type="pres">
      <dgm:prSet presAssocID="{129A8BF9-A62E-429F-BE53-DD1B1295EA13}" presName="spaceRect" presStyleCnt="0"/>
      <dgm:spPr/>
    </dgm:pt>
    <dgm:pt modelId="{81A244A0-6EEB-4F43-879B-32C48A00F7C3}" type="pres">
      <dgm:prSet presAssocID="{129A8BF9-A62E-429F-BE53-DD1B1295EA13}" presName="textRect" presStyleLbl="revTx" presStyleIdx="0" presStyleCnt="4">
        <dgm:presLayoutVars>
          <dgm:chMax val="1"/>
          <dgm:chPref val="1"/>
        </dgm:presLayoutVars>
      </dgm:prSet>
      <dgm:spPr/>
    </dgm:pt>
    <dgm:pt modelId="{797CEDC7-2F67-49A9-B157-D15B12031A66}" type="pres">
      <dgm:prSet presAssocID="{398AF3F7-2E96-465E-A3E9-CEE8826F52EB}" presName="sibTrans" presStyleLbl="sibTrans2D1" presStyleIdx="0" presStyleCnt="0"/>
      <dgm:spPr/>
    </dgm:pt>
    <dgm:pt modelId="{6AC2C6A4-7DB8-4E1E-991C-DA2C87A56641}" type="pres">
      <dgm:prSet presAssocID="{5E0B53DF-DE13-4B3B-838F-9F68670A1E12}" presName="compNode" presStyleCnt="0"/>
      <dgm:spPr/>
    </dgm:pt>
    <dgm:pt modelId="{0BD98442-3AD7-44F3-80AB-94487B1F1972}" type="pres">
      <dgm:prSet presAssocID="{5E0B53DF-DE13-4B3B-838F-9F68670A1E12}" presName="iconBgRect" presStyleLbl="bgShp" presStyleIdx="1" presStyleCnt="4"/>
      <dgm:spPr/>
    </dgm:pt>
    <dgm:pt modelId="{1087B682-1E19-4CFD-9CC1-223E162B3530}" type="pres">
      <dgm:prSet presAssocID="{5E0B53DF-DE13-4B3B-838F-9F68670A1E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C1724DDB-BE40-44BB-8A8E-193369C36670}" type="pres">
      <dgm:prSet presAssocID="{5E0B53DF-DE13-4B3B-838F-9F68670A1E12}" presName="spaceRect" presStyleCnt="0"/>
      <dgm:spPr/>
    </dgm:pt>
    <dgm:pt modelId="{AFE58FD0-E61B-44A8-BD82-8D3F975F2E1A}" type="pres">
      <dgm:prSet presAssocID="{5E0B53DF-DE13-4B3B-838F-9F68670A1E12}" presName="textRect" presStyleLbl="revTx" presStyleIdx="1" presStyleCnt="4">
        <dgm:presLayoutVars>
          <dgm:chMax val="1"/>
          <dgm:chPref val="1"/>
        </dgm:presLayoutVars>
      </dgm:prSet>
      <dgm:spPr/>
    </dgm:pt>
    <dgm:pt modelId="{BDF8E3B0-AB67-4DF1-B007-F395482823FC}" type="pres">
      <dgm:prSet presAssocID="{98DB188F-4DC7-452F-B1DE-0E1A949CE6A2}" presName="sibTrans" presStyleLbl="sibTrans2D1" presStyleIdx="0" presStyleCnt="0"/>
      <dgm:spPr/>
    </dgm:pt>
    <dgm:pt modelId="{B289D19B-4E90-4A36-94E5-FB0316990807}" type="pres">
      <dgm:prSet presAssocID="{8D447531-C011-4102-9A76-9756749F2FA7}" presName="compNode" presStyleCnt="0"/>
      <dgm:spPr/>
    </dgm:pt>
    <dgm:pt modelId="{BDE5D6F1-7650-4C52-BD9E-2356249CB88F}" type="pres">
      <dgm:prSet presAssocID="{8D447531-C011-4102-9A76-9756749F2FA7}" presName="iconBgRect" presStyleLbl="bgShp" presStyleIdx="2" presStyleCnt="4"/>
      <dgm:spPr/>
    </dgm:pt>
    <dgm:pt modelId="{92796502-4416-4804-A290-E1CCAFD88E20}" type="pres">
      <dgm:prSet presAssocID="{8D447531-C011-4102-9A76-9756749F2F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0185746E-03FD-43D0-B2F1-DCBE8726B309}" type="pres">
      <dgm:prSet presAssocID="{8D447531-C011-4102-9A76-9756749F2FA7}" presName="spaceRect" presStyleCnt="0"/>
      <dgm:spPr/>
    </dgm:pt>
    <dgm:pt modelId="{2AB255BD-8359-45B9-B8D1-5214198956E3}" type="pres">
      <dgm:prSet presAssocID="{8D447531-C011-4102-9A76-9756749F2FA7}" presName="textRect" presStyleLbl="revTx" presStyleIdx="2" presStyleCnt="4">
        <dgm:presLayoutVars>
          <dgm:chMax val="1"/>
          <dgm:chPref val="1"/>
        </dgm:presLayoutVars>
      </dgm:prSet>
      <dgm:spPr/>
    </dgm:pt>
    <dgm:pt modelId="{59D2079A-6075-4FDA-BFC0-2BE9C25E2CB8}" type="pres">
      <dgm:prSet presAssocID="{FAC8F85D-C0A5-4387-BC7D-03953AD79573}" presName="sibTrans" presStyleLbl="sibTrans2D1" presStyleIdx="0" presStyleCnt="0"/>
      <dgm:spPr/>
    </dgm:pt>
    <dgm:pt modelId="{F28C8B89-4BA0-4845-88B8-CBA680BEA35B}" type="pres">
      <dgm:prSet presAssocID="{37A31DE1-27EC-4B24-89D6-CFA96FC8B771}" presName="compNode" presStyleCnt="0"/>
      <dgm:spPr/>
    </dgm:pt>
    <dgm:pt modelId="{F2463518-00DC-438B-ADEE-6C458F181B23}" type="pres">
      <dgm:prSet presAssocID="{37A31DE1-27EC-4B24-89D6-CFA96FC8B771}" presName="iconBgRect" presStyleLbl="bgShp" presStyleIdx="3" presStyleCnt="4"/>
      <dgm:spPr/>
    </dgm:pt>
    <dgm:pt modelId="{E4D69BEB-EEA8-4A7F-8E97-AEED5B535103}" type="pres">
      <dgm:prSet presAssocID="{37A31DE1-27EC-4B24-89D6-CFA96FC8B7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leep"/>
        </a:ext>
      </dgm:extLst>
    </dgm:pt>
    <dgm:pt modelId="{DCC89B82-456B-4984-AB04-56C6450F84FD}" type="pres">
      <dgm:prSet presAssocID="{37A31DE1-27EC-4B24-89D6-CFA96FC8B771}" presName="spaceRect" presStyleCnt="0"/>
      <dgm:spPr/>
    </dgm:pt>
    <dgm:pt modelId="{EB647B30-5C97-4436-B42E-DC81C10C420E}" type="pres">
      <dgm:prSet presAssocID="{37A31DE1-27EC-4B24-89D6-CFA96FC8B771}" presName="textRect" presStyleLbl="revTx" presStyleIdx="3" presStyleCnt="4">
        <dgm:presLayoutVars>
          <dgm:chMax val="1"/>
          <dgm:chPref val="1"/>
        </dgm:presLayoutVars>
      </dgm:prSet>
      <dgm:spPr/>
    </dgm:pt>
  </dgm:ptLst>
  <dgm:cxnLst>
    <dgm:cxn modelId="{8BE83E2B-56AC-469F-9DFC-1D8CC3724589}" srcId="{326DA2FD-9358-44FE-BC40-E178B540CFCD}" destId="{129A8BF9-A62E-429F-BE53-DD1B1295EA13}" srcOrd="0" destOrd="0" parTransId="{2B0CBCAD-0690-490F-B901-33805CAF61B7}" sibTransId="{398AF3F7-2E96-465E-A3E9-CEE8826F52EB}"/>
    <dgm:cxn modelId="{1F51F338-C496-4871-B2E0-16DFE9E7D40A}" type="presOf" srcId="{5E0B53DF-DE13-4B3B-838F-9F68670A1E12}" destId="{AFE58FD0-E61B-44A8-BD82-8D3F975F2E1A}" srcOrd="0" destOrd="0" presId="urn:microsoft.com/office/officeart/2018/2/layout/IconCircleList"/>
    <dgm:cxn modelId="{A2E3963A-EB38-4946-B0F4-ECC5FC155D62}" type="presOf" srcId="{8D447531-C011-4102-9A76-9756749F2FA7}" destId="{2AB255BD-8359-45B9-B8D1-5214198956E3}" srcOrd="0" destOrd="0" presId="urn:microsoft.com/office/officeart/2018/2/layout/IconCircleList"/>
    <dgm:cxn modelId="{C97D5E5D-03C3-4CA0-A272-4144445D733D}" type="presOf" srcId="{37A31DE1-27EC-4B24-89D6-CFA96FC8B771}" destId="{EB647B30-5C97-4436-B42E-DC81C10C420E}" srcOrd="0" destOrd="0" presId="urn:microsoft.com/office/officeart/2018/2/layout/IconCircleList"/>
    <dgm:cxn modelId="{12471773-71E1-4107-B28A-8C61B2D5A1DA}" type="presOf" srcId="{398AF3F7-2E96-465E-A3E9-CEE8826F52EB}" destId="{797CEDC7-2F67-49A9-B157-D15B12031A66}" srcOrd="0" destOrd="0" presId="urn:microsoft.com/office/officeart/2018/2/layout/IconCircleList"/>
    <dgm:cxn modelId="{41BD1755-A880-4B89-B14A-270A4DA806BC}" type="presOf" srcId="{326DA2FD-9358-44FE-BC40-E178B540CFCD}" destId="{9B48F1F6-1A9F-484D-93C0-7B059E9510BD}" srcOrd="0" destOrd="0" presId="urn:microsoft.com/office/officeart/2018/2/layout/IconCircleList"/>
    <dgm:cxn modelId="{3F0A477E-08FB-4106-B19E-5BF66C854ECC}" type="presOf" srcId="{98DB188F-4DC7-452F-B1DE-0E1A949CE6A2}" destId="{BDF8E3B0-AB67-4DF1-B007-F395482823FC}" srcOrd="0" destOrd="0" presId="urn:microsoft.com/office/officeart/2018/2/layout/IconCircleList"/>
    <dgm:cxn modelId="{A84EF39F-4D29-43EA-AF8F-D78802F02F3A}" srcId="{326DA2FD-9358-44FE-BC40-E178B540CFCD}" destId="{37A31DE1-27EC-4B24-89D6-CFA96FC8B771}" srcOrd="3" destOrd="0" parTransId="{EC19E5D4-3D6D-4234-916E-67C8CD65AE02}" sibTransId="{3D9CEA60-BDA6-4F1C-8DE6-6E0378F9C88A}"/>
    <dgm:cxn modelId="{1557FBA4-374D-4A17-B9B9-1A2EE7F17D20}" srcId="{326DA2FD-9358-44FE-BC40-E178B540CFCD}" destId="{8D447531-C011-4102-9A76-9756749F2FA7}" srcOrd="2" destOrd="0" parTransId="{0FC7AE20-0C43-4938-A637-3DABBB99B0B6}" sibTransId="{FAC8F85D-C0A5-4387-BC7D-03953AD79573}"/>
    <dgm:cxn modelId="{2C800FB5-5CEE-4BA0-AAEA-F67A04539A4A}" srcId="{326DA2FD-9358-44FE-BC40-E178B540CFCD}" destId="{5E0B53DF-DE13-4B3B-838F-9F68670A1E12}" srcOrd="1" destOrd="0" parTransId="{A982436E-B5EB-4E85-BA3F-464ACC2F6262}" sibTransId="{98DB188F-4DC7-452F-B1DE-0E1A949CE6A2}"/>
    <dgm:cxn modelId="{E31306C1-2D87-4AC5-8D07-3606A061D01B}" type="presOf" srcId="{FAC8F85D-C0A5-4387-BC7D-03953AD79573}" destId="{59D2079A-6075-4FDA-BFC0-2BE9C25E2CB8}" srcOrd="0" destOrd="0" presId="urn:microsoft.com/office/officeart/2018/2/layout/IconCircleList"/>
    <dgm:cxn modelId="{977FB5C5-D3B4-4F17-9B72-9A89A8F37D2A}" type="presOf" srcId="{129A8BF9-A62E-429F-BE53-DD1B1295EA13}" destId="{81A244A0-6EEB-4F43-879B-32C48A00F7C3}" srcOrd="0" destOrd="0" presId="urn:microsoft.com/office/officeart/2018/2/layout/IconCircleList"/>
    <dgm:cxn modelId="{4A27C62F-D76C-469E-81F1-764E241781A1}" type="presParOf" srcId="{9B48F1F6-1A9F-484D-93C0-7B059E9510BD}" destId="{6591D6CE-252D-40A0-BE93-FB74E3557069}" srcOrd="0" destOrd="0" presId="urn:microsoft.com/office/officeart/2018/2/layout/IconCircleList"/>
    <dgm:cxn modelId="{04698C71-0777-4F72-8469-034A185A85ED}" type="presParOf" srcId="{6591D6CE-252D-40A0-BE93-FB74E3557069}" destId="{420656C3-5B5E-41D6-A6D1-D925025BC829}" srcOrd="0" destOrd="0" presId="urn:microsoft.com/office/officeart/2018/2/layout/IconCircleList"/>
    <dgm:cxn modelId="{A1F744AF-E169-4F03-B9FF-88888014296E}" type="presParOf" srcId="{420656C3-5B5E-41D6-A6D1-D925025BC829}" destId="{5F93EF22-B08C-4CD1-831A-E3A06443ED7A}" srcOrd="0" destOrd="0" presId="urn:microsoft.com/office/officeart/2018/2/layout/IconCircleList"/>
    <dgm:cxn modelId="{69B59D32-78F0-4991-8861-6358B9FF006E}" type="presParOf" srcId="{420656C3-5B5E-41D6-A6D1-D925025BC829}" destId="{0300BF75-4769-4E7F-90EE-C1AEF5AC9277}" srcOrd="1" destOrd="0" presId="urn:microsoft.com/office/officeart/2018/2/layout/IconCircleList"/>
    <dgm:cxn modelId="{E18A6862-23A8-4EAD-BCEE-706106FE18FB}" type="presParOf" srcId="{420656C3-5B5E-41D6-A6D1-D925025BC829}" destId="{7F150EBA-480E-43EC-BC02-2999E38EECE6}" srcOrd="2" destOrd="0" presId="urn:microsoft.com/office/officeart/2018/2/layout/IconCircleList"/>
    <dgm:cxn modelId="{1D863A27-31C6-4EA4-8A67-3FF9EBB2CB2A}" type="presParOf" srcId="{420656C3-5B5E-41D6-A6D1-D925025BC829}" destId="{81A244A0-6EEB-4F43-879B-32C48A00F7C3}" srcOrd="3" destOrd="0" presId="urn:microsoft.com/office/officeart/2018/2/layout/IconCircleList"/>
    <dgm:cxn modelId="{129D65FA-9FAE-4D6A-BCFA-41C15D31650A}" type="presParOf" srcId="{6591D6CE-252D-40A0-BE93-FB74E3557069}" destId="{797CEDC7-2F67-49A9-B157-D15B12031A66}" srcOrd="1" destOrd="0" presId="urn:microsoft.com/office/officeart/2018/2/layout/IconCircleList"/>
    <dgm:cxn modelId="{7E518622-09D0-4151-9D48-AF1CE220D864}" type="presParOf" srcId="{6591D6CE-252D-40A0-BE93-FB74E3557069}" destId="{6AC2C6A4-7DB8-4E1E-991C-DA2C87A56641}" srcOrd="2" destOrd="0" presId="urn:microsoft.com/office/officeart/2018/2/layout/IconCircleList"/>
    <dgm:cxn modelId="{7E721F96-CE9A-44AC-BB4C-772F8BA53D51}" type="presParOf" srcId="{6AC2C6A4-7DB8-4E1E-991C-DA2C87A56641}" destId="{0BD98442-3AD7-44F3-80AB-94487B1F1972}" srcOrd="0" destOrd="0" presId="urn:microsoft.com/office/officeart/2018/2/layout/IconCircleList"/>
    <dgm:cxn modelId="{55D05149-0582-4A60-ABFF-4E8C5CF0844A}" type="presParOf" srcId="{6AC2C6A4-7DB8-4E1E-991C-DA2C87A56641}" destId="{1087B682-1E19-4CFD-9CC1-223E162B3530}" srcOrd="1" destOrd="0" presId="urn:microsoft.com/office/officeart/2018/2/layout/IconCircleList"/>
    <dgm:cxn modelId="{EE8654F7-1224-4F28-83AA-E3E0B86D670C}" type="presParOf" srcId="{6AC2C6A4-7DB8-4E1E-991C-DA2C87A56641}" destId="{C1724DDB-BE40-44BB-8A8E-193369C36670}" srcOrd="2" destOrd="0" presId="urn:microsoft.com/office/officeart/2018/2/layout/IconCircleList"/>
    <dgm:cxn modelId="{BAB8A5B6-AA7A-4E21-9B3C-8DF8BA0DDED9}" type="presParOf" srcId="{6AC2C6A4-7DB8-4E1E-991C-DA2C87A56641}" destId="{AFE58FD0-E61B-44A8-BD82-8D3F975F2E1A}" srcOrd="3" destOrd="0" presId="urn:microsoft.com/office/officeart/2018/2/layout/IconCircleList"/>
    <dgm:cxn modelId="{1B6C6BD4-6960-441D-8B4F-E1DF5A5E1266}" type="presParOf" srcId="{6591D6CE-252D-40A0-BE93-FB74E3557069}" destId="{BDF8E3B0-AB67-4DF1-B007-F395482823FC}" srcOrd="3" destOrd="0" presId="urn:microsoft.com/office/officeart/2018/2/layout/IconCircleList"/>
    <dgm:cxn modelId="{8DCE67DF-7B13-4F62-903C-56391CA703F2}" type="presParOf" srcId="{6591D6CE-252D-40A0-BE93-FB74E3557069}" destId="{B289D19B-4E90-4A36-94E5-FB0316990807}" srcOrd="4" destOrd="0" presId="urn:microsoft.com/office/officeart/2018/2/layout/IconCircleList"/>
    <dgm:cxn modelId="{F949E934-B020-4A6C-83F8-01F68DF3D911}" type="presParOf" srcId="{B289D19B-4E90-4A36-94E5-FB0316990807}" destId="{BDE5D6F1-7650-4C52-BD9E-2356249CB88F}" srcOrd="0" destOrd="0" presId="urn:microsoft.com/office/officeart/2018/2/layout/IconCircleList"/>
    <dgm:cxn modelId="{34E6B207-99E4-4399-9B57-3926483D4C61}" type="presParOf" srcId="{B289D19B-4E90-4A36-94E5-FB0316990807}" destId="{92796502-4416-4804-A290-E1CCAFD88E20}" srcOrd="1" destOrd="0" presId="urn:microsoft.com/office/officeart/2018/2/layout/IconCircleList"/>
    <dgm:cxn modelId="{22F29D7B-A830-49B9-A310-958BD141BAA9}" type="presParOf" srcId="{B289D19B-4E90-4A36-94E5-FB0316990807}" destId="{0185746E-03FD-43D0-B2F1-DCBE8726B309}" srcOrd="2" destOrd="0" presId="urn:microsoft.com/office/officeart/2018/2/layout/IconCircleList"/>
    <dgm:cxn modelId="{6021BA6A-35F0-48AE-A8A6-9D39114F85D7}" type="presParOf" srcId="{B289D19B-4E90-4A36-94E5-FB0316990807}" destId="{2AB255BD-8359-45B9-B8D1-5214198956E3}" srcOrd="3" destOrd="0" presId="urn:microsoft.com/office/officeart/2018/2/layout/IconCircleList"/>
    <dgm:cxn modelId="{59587F1B-14E5-4253-BF09-6A7CFBB92658}" type="presParOf" srcId="{6591D6CE-252D-40A0-BE93-FB74E3557069}" destId="{59D2079A-6075-4FDA-BFC0-2BE9C25E2CB8}" srcOrd="5" destOrd="0" presId="urn:microsoft.com/office/officeart/2018/2/layout/IconCircleList"/>
    <dgm:cxn modelId="{975DC620-1A43-4DAE-8E60-603AD0A12BB9}" type="presParOf" srcId="{6591D6CE-252D-40A0-BE93-FB74E3557069}" destId="{F28C8B89-4BA0-4845-88B8-CBA680BEA35B}" srcOrd="6" destOrd="0" presId="urn:microsoft.com/office/officeart/2018/2/layout/IconCircleList"/>
    <dgm:cxn modelId="{72AE734E-BB21-4DAC-A846-227E11E18EA8}" type="presParOf" srcId="{F28C8B89-4BA0-4845-88B8-CBA680BEA35B}" destId="{F2463518-00DC-438B-ADEE-6C458F181B23}" srcOrd="0" destOrd="0" presId="urn:microsoft.com/office/officeart/2018/2/layout/IconCircleList"/>
    <dgm:cxn modelId="{6EDA5473-5F4A-4616-A474-E4F46BD480D1}" type="presParOf" srcId="{F28C8B89-4BA0-4845-88B8-CBA680BEA35B}" destId="{E4D69BEB-EEA8-4A7F-8E97-AEED5B535103}" srcOrd="1" destOrd="0" presId="urn:microsoft.com/office/officeart/2018/2/layout/IconCircleList"/>
    <dgm:cxn modelId="{16F4D3F6-E147-4628-9EF8-1B67D6DF30CE}" type="presParOf" srcId="{F28C8B89-4BA0-4845-88B8-CBA680BEA35B}" destId="{DCC89B82-456B-4984-AB04-56C6450F84FD}" srcOrd="2" destOrd="0" presId="urn:microsoft.com/office/officeart/2018/2/layout/IconCircleList"/>
    <dgm:cxn modelId="{138EB585-07C2-4B6A-BFE3-B63543610587}" type="presParOf" srcId="{F28C8B89-4BA0-4845-88B8-CBA680BEA35B}" destId="{EB647B30-5C97-4436-B42E-DC81C10C420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3EF22-B08C-4CD1-831A-E3A06443ED7A}">
      <dsp:nvSpPr>
        <dsp:cNvPr id="0" name=""/>
        <dsp:cNvSpPr/>
      </dsp:nvSpPr>
      <dsp:spPr>
        <a:xfrm>
          <a:off x="23944" y="444739"/>
          <a:ext cx="1238680" cy="12386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0BF75-4769-4E7F-90EE-C1AEF5AC9277}">
      <dsp:nvSpPr>
        <dsp:cNvPr id="0" name=""/>
        <dsp:cNvSpPr/>
      </dsp:nvSpPr>
      <dsp:spPr>
        <a:xfrm>
          <a:off x="284067" y="704862"/>
          <a:ext cx="718434" cy="718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A244A0-6EEB-4F43-879B-32C48A00F7C3}">
      <dsp:nvSpPr>
        <dsp:cNvPr id="0" name=""/>
        <dsp:cNvSpPr/>
      </dsp:nvSpPr>
      <dsp:spPr>
        <a:xfrm>
          <a:off x="1528056" y="444739"/>
          <a:ext cx="2919747" cy="123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Backache due to Bad Posture </a:t>
          </a:r>
        </a:p>
      </dsp:txBody>
      <dsp:txXfrm>
        <a:off x="1528056" y="444739"/>
        <a:ext cx="2919747" cy="1238680"/>
      </dsp:txXfrm>
    </dsp:sp>
    <dsp:sp modelId="{0BD98442-3AD7-44F3-80AB-94487B1F1972}">
      <dsp:nvSpPr>
        <dsp:cNvPr id="0" name=""/>
        <dsp:cNvSpPr/>
      </dsp:nvSpPr>
      <dsp:spPr>
        <a:xfrm>
          <a:off x="4956547" y="444739"/>
          <a:ext cx="1238680" cy="12386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7B682-1E19-4CFD-9CC1-223E162B3530}">
      <dsp:nvSpPr>
        <dsp:cNvPr id="0" name=""/>
        <dsp:cNvSpPr/>
      </dsp:nvSpPr>
      <dsp:spPr>
        <a:xfrm>
          <a:off x="5216670" y="704862"/>
          <a:ext cx="718434" cy="718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E58FD0-E61B-44A8-BD82-8D3F975F2E1A}">
      <dsp:nvSpPr>
        <dsp:cNvPr id="0" name=""/>
        <dsp:cNvSpPr/>
      </dsp:nvSpPr>
      <dsp:spPr>
        <a:xfrm>
          <a:off x="6460660" y="444739"/>
          <a:ext cx="2919747" cy="123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Improper and Untimely consumption of food and water</a:t>
          </a:r>
        </a:p>
      </dsp:txBody>
      <dsp:txXfrm>
        <a:off x="6460660" y="444739"/>
        <a:ext cx="2919747" cy="1238680"/>
      </dsp:txXfrm>
    </dsp:sp>
    <dsp:sp modelId="{BDE5D6F1-7650-4C52-BD9E-2356249CB88F}">
      <dsp:nvSpPr>
        <dsp:cNvPr id="0" name=""/>
        <dsp:cNvSpPr/>
      </dsp:nvSpPr>
      <dsp:spPr>
        <a:xfrm>
          <a:off x="23944" y="2373013"/>
          <a:ext cx="1238680" cy="12386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796502-4416-4804-A290-E1CCAFD88E20}">
      <dsp:nvSpPr>
        <dsp:cNvPr id="0" name=""/>
        <dsp:cNvSpPr/>
      </dsp:nvSpPr>
      <dsp:spPr>
        <a:xfrm>
          <a:off x="284067" y="2633136"/>
          <a:ext cx="718434" cy="718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B255BD-8359-45B9-B8D1-5214198956E3}">
      <dsp:nvSpPr>
        <dsp:cNvPr id="0" name=""/>
        <dsp:cNvSpPr/>
      </dsp:nvSpPr>
      <dsp:spPr>
        <a:xfrm>
          <a:off x="1528056" y="2373013"/>
          <a:ext cx="2919747" cy="123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Poor Vision</a:t>
          </a:r>
        </a:p>
      </dsp:txBody>
      <dsp:txXfrm>
        <a:off x="1528056" y="2373013"/>
        <a:ext cx="2919747" cy="1238680"/>
      </dsp:txXfrm>
    </dsp:sp>
    <dsp:sp modelId="{F2463518-00DC-438B-ADEE-6C458F181B23}">
      <dsp:nvSpPr>
        <dsp:cNvPr id="0" name=""/>
        <dsp:cNvSpPr/>
      </dsp:nvSpPr>
      <dsp:spPr>
        <a:xfrm>
          <a:off x="4956547" y="2373013"/>
          <a:ext cx="1238680" cy="12386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69BEB-EEA8-4A7F-8E97-AEED5B535103}">
      <dsp:nvSpPr>
        <dsp:cNvPr id="0" name=""/>
        <dsp:cNvSpPr/>
      </dsp:nvSpPr>
      <dsp:spPr>
        <a:xfrm>
          <a:off x="5216670" y="2633136"/>
          <a:ext cx="718434" cy="718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647B30-5C97-4436-B42E-DC81C10C420E}">
      <dsp:nvSpPr>
        <dsp:cNvPr id="0" name=""/>
        <dsp:cNvSpPr/>
      </dsp:nvSpPr>
      <dsp:spPr>
        <a:xfrm>
          <a:off x="6460660" y="2373013"/>
          <a:ext cx="2919747" cy="123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Insomnia </a:t>
          </a:r>
        </a:p>
      </dsp:txBody>
      <dsp:txXfrm>
        <a:off x="6460660" y="2373013"/>
        <a:ext cx="2919747" cy="123868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6733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4914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2798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991424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57786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37216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30563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5235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3665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394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674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9591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5520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2451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0253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9147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5407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08934271"/>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7"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0" name="Picture 3">
            <a:extLst>
              <a:ext uri="{FF2B5EF4-FFF2-40B4-BE49-F238E27FC236}">
                <a16:creationId xmlns:a16="http://schemas.microsoft.com/office/drawing/2014/main" id="{DD9562B9-E558-40AA-817D-36D468D769CE}"/>
              </a:ext>
            </a:extLst>
          </p:cNvPr>
          <p:cNvPicPr>
            <a:picLocks noChangeAspect="1"/>
          </p:cNvPicPr>
          <p:nvPr/>
        </p:nvPicPr>
        <p:blipFill rotWithShape="1">
          <a:blip r:embed="rId7">
            <a:duotone>
              <a:prstClr val="black"/>
              <a:schemeClr val="accent5">
                <a:tint val="45000"/>
                <a:satMod val="400000"/>
              </a:schemeClr>
            </a:duotone>
            <a:alphaModFix amt="25000"/>
          </a:blip>
          <a:srcRect t="23390" r="9085" b="-7"/>
          <a:stretch/>
        </p:blipFill>
        <p:spPr>
          <a:xfrm>
            <a:off x="20" y="10"/>
            <a:ext cx="12191980" cy="6857990"/>
          </a:xfrm>
          <a:prstGeom prst="rect">
            <a:avLst/>
          </a:prstGeom>
        </p:spPr>
      </p:pic>
      <p:sp>
        <p:nvSpPr>
          <p:cNvPr id="2" name="Title 1">
            <a:extLst>
              <a:ext uri="{FF2B5EF4-FFF2-40B4-BE49-F238E27FC236}">
                <a16:creationId xmlns:a16="http://schemas.microsoft.com/office/drawing/2014/main" id="{A3EF290A-F58C-4568-985C-873DB0CEBEA2}"/>
              </a:ext>
            </a:extLst>
          </p:cNvPr>
          <p:cNvSpPr>
            <a:spLocks noGrp="1"/>
          </p:cNvSpPr>
          <p:nvPr>
            <p:ph type="title" idx="4294967295"/>
          </p:nvPr>
        </p:nvSpPr>
        <p:spPr>
          <a:xfrm>
            <a:off x="1154955" y="3420649"/>
            <a:ext cx="8825658" cy="1346294"/>
          </a:xfrm>
        </p:spPr>
        <p:txBody>
          <a:bodyPr vert="horz" lIns="91440" tIns="45720" rIns="91440" bIns="45720" rtlCol="0" anchor="b">
            <a:normAutofit fontScale="90000"/>
          </a:bodyPr>
          <a:lstStyle/>
          <a:p>
            <a:r>
              <a:rPr lang="en-US" sz="7200"/>
              <a:t> </a:t>
            </a:r>
            <a:r>
              <a:rPr lang="en-US" sz="7200" err="1"/>
              <a:t>AsteriX</a:t>
            </a:r>
            <a:br>
              <a:rPr lang="en-US" sz="7200" dirty="0"/>
            </a:br>
            <a:r>
              <a:rPr lang="en-US" sz="1800"/>
              <a:t>                                       By </a:t>
            </a:r>
            <a:r>
              <a:rPr lang="en-US" sz="1800" err="1"/>
              <a:t>Dedsec</a:t>
            </a:r>
            <a:endParaRPr lang="en-US" sz="1800"/>
          </a:p>
        </p:txBody>
      </p:sp>
      <p:sp>
        <p:nvSpPr>
          <p:cNvPr id="51"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9499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600007B-426A-4A45-8EB9-A3D306331B7D}"/>
              </a:ext>
            </a:extLst>
          </p:cNvPr>
          <p:cNvSpPr>
            <a:spLocks noGrp="1"/>
          </p:cNvSpPr>
          <p:nvPr>
            <p:ph type="title"/>
          </p:nvPr>
        </p:nvSpPr>
        <p:spPr>
          <a:xfrm>
            <a:off x="766090" y="804672"/>
            <a:ext cx="3521359" cy="5248656"/>
          </a:xfrm>
        </p:spPr>
        <p:txBody>
          <a:bodyPr anchor="ctr">
            <a:normAutofit/>
          </a:bodyPr>
          <a:lstStyle/>
          <a:p>
            <a:pPr algn="ctr"/>
            <a:r>
              <a:rPr lang="en-US"/>
              <a:t>Index</a:t>
            </a:r>
          </a:p>
        </p:txBody>
      </p:sp>
      <p:sp>
        <p:nvSpPr>
          <p:cNvPr id="3" name="Content Placeholder 2">
            <a:extLst>
              <a:ext uri="{FF2B5EF4-FFF2-40B4-BE49-F238E27FC236}">
                <a16:creationId xmlns:a16="http://schemas.microsoft.com/office/drawing/2014/main" id="{A969A115-6D49-49F1-8A4E-45F05BCA649E}"/>
              </a:ext>
            </a:extLst>
          </p:cNvPr>
          <p:cNvSpPr>
            <a:spLocks noGrp="1"/>
          </p:cNvSpPr>
          <p:nvPr>
            <p:ph idx="1"/>
          </p:nvPr>
        </p:nvSpPr>
        <p:spPr>
          <a:xfrm>
            <a:off x="4955808" y="804671"/>
            <a:ext cx="6399930" cy="5248657"/>
          </a:xfrm>
        </p:spPr>
        <p:txBody>
          <a:bodyPr anchor="ctr">
            <a:normAutofit/>
          </a:bodyPr>
          <a:lstStyle/>
          <a:p>
            <a:r>
              <a:rPr lang="en-US"/>
              <a:t>Gaming Industry</a:t>
            </a:r>
          </a:p>
          <a:p>
            <a:pPr>
              <a:buClr>
                <a:srgbClr val="8AD0D6"/>
              </a:buClr>
            </a:pPr>
            <a:r>
              <a:rPr lang="en-US"/>
              <a:t>Screen Time</a:t>
            </a:r>
          </a:p>
          <a:p>
            <a:pPr>
              <a:buClr>
                <a:srgbClr val="8AD0D6"/>
              </a:buClr>
            </a:pPr>
            <a:r>
              <a:rPr lang="en-US"/>
              <a:t>Health Problems</a:t>
            </a:r>
          </a:p>
          <a:p>
            <a:pPr>
              <a:buClr>
                <a:srgbClr val="8AD0D6"/>
              </a:buClr>
            </a:pPr>
            <a:r>
              <a:rPr lang="en-US"/>
              <a:t>Well, What Can We Do?</a:t>
            </a:r>
          </a:p>
          <a:p>
            <a:pPr>
              <a:buClr>
                <a:srgbClr val="8AD0D6"/>
              </a:buClr>
            </a:pPr>
            <a:r>
              <a:rPr lang="en-US"/>
              <a:t>Discord</a:t>
            </a:r>
          </a:p>
          <a:p>
            <a:pPr>
              <a:buClr>
                <a:srgbClr val="8AD0D6"/>
              </a:buClr>
            </a:pPr>
            <a:r>
              <a:rPr lang="en-US"/>
              <a:t>Bot Commands</a:t>
            </a:r>
          </a:p>
          <a:p>
            <a:pPr>
              <a:buClr>
                <a:srgbClr val="8AD0D6"/>
              </a:buClr>
            </a:pPr>
            <a:endParaRPr lang="en-US"/>
          </a:p>
        </p:txBody>
      </p:sp>
    </p:spTree>
    <p:extLst>
      <p:ext uri="{BB962C8B-B14F-4D97-AF65-F5344CB8AC3E}">
        <p14:creationId xmlns:p14="http://schemas.microsoft.com/office/powerpoint/2010/main" val="136828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380FD-BBF9-4508-B06C-1F6B4C84EF94}"/>
              </a:ext>
            </a:extLst>
          </p:cNvPr>
          <p:cNvSpPr>
            <a:spLocks noGrp="1"/>
          </p:cNvSpPr>
          <p:nvPr>
            <p:ph type="title" idx="4294967295"/>
          </p:nvPr>
        </p:nvSpPr>
        <p:spPr>
          <a:xfrm>
            <a:off x="643855" y="1593936"/>
            <a:ext cx="4152461" cy="1382122"/>
          </a:xfrm>
        </p:spPr>
        <p:txBody>
          <a:bodyPr vert="horz" lIns="91440" tIns="45720" rIns="91440" bIns="45720" rtlCol="0" anchor="b">
            <a:noAutofit/>
          </a:bodyPr>
          <a:lstStyle/>
          <a:p>
            <a:r>
              <a:rPr lang="en-US" sz="4000" b="0" i="0" kern="1200">
                <a:solidFill>
                  <a:srgbClr val="EBEBEB"/>
                </a:solidFill>
                <a:latin typeface="+mj-lt"/>
                <a:ea typeface="+mj-ea"/>
                <a:cs typeface="+mj-cs"/>
              </a:rPr>
              <a:t>Gaming Industry</a:t>
            </a:r>
          </a:p>
        </p:txBody>
      </p:sp>
      <p:sp>
        <p:nvSpPr>
          <p:cNvPr id="2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2" name="Rectangle 3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32D8E0DD-2127-4E2B-B480-3A16EF75AE0B}"/>
              </a:ext>
            </a:extLst>
          </p:cNvPr>
          <p:cNvSpPr txBox="1"/>
          <p:nvPr/>
        </p:nvSpPr>
        <p:spPr>
          <a:xfrm>
            <a:off x="643855" y="3072385"/>
            <a:ext cx="3108057" cy="294741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sz="2000">
                <a:solidFill>
                  <a:srgbClr val="FFFFFF"/>
                </a:solidFill>
                <a:latin typeface="Century Gothic"/>
                <a:ea typeface="+mj-ea"/>
                <a:cs typeface="+mj-cs"/>
              </a:rPr>
              <a:t>As you can see there has been a rapid growth in the gaming industry over multiple platforms in the recent years which has led to...</a:t>
            </a:r>
          </a:p>
        </p:txBody>
      </p:sp>
      <p:pic>
        <p:nvPicPr>
          <p:cNvPr id="7" name="Picture 7">
            <a:extLst>
              <a:ext uri="{FF2B5EF4-FFF2-40B4-BE49-F238E27FC236}">
                <a16:creationId xmlns:a16="http://schemas.microsoft.com/office/drawing/2014/main" id="{EF4813D1-E809-4B50-9DF3-8B5D8AC89C59}"/>
              </a:ext>
            </a:extLst>
          </p:cNvPr>
          <p:cNvPicPr>
            <a:picLocks noGrp="1" noChangeAspect="1"/>
          </p:cNvPicPr>
          <p:nvPr>
            <p:ph idx="4294967295"/>
          </p:nvPr>
        </p:nvPicPr>
        <p:blipFill>
          <a:blip r:embed="rId6"/>
          <a:stretch>
            <a:fillRect/>
          </a:stretch>
        </p:blipFill>
        <p:spPr>
          <a:xfrm>
            <a:off x="5048451" y="1996160"/>
            <a:ext cx="6495847" cy="3475278"/>
          </a:xfrm>
          <a:prstGeom prst="rect">
            <a:avLst/>
          </a:prstGeom>
          <a:effectLst/>
        </p:spPr>
      </p:pic>
    </p:spTree>
    <p:extLst>
      <p:ext uri="{BB962C8B-B14F-4D97-AF65-F5344CB8AC3E}">
        <p14:creationId xmlns:p14="http://schemas.microsoft.com/office/powerpoint/2010/main" val="14754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4"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5"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6"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7" name="Rectangle 2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01FF9-73EC-45FC-9BC8-09A96B8C7AE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Screen Time</a:t>
            </a:r>
          </a:p>
        </p:txBody>
      </p:sp>
      <p:sp>
        <p:nvSpPr>
          <p:cNvPr id="6" name="TextBox 5">
            <a:extLst>
              <a:ext uri="{FF2B5EF4-FFF2-40B4-BE49-F238E27FC236}">
                <a16:creationId xmlns:a16="http://schemas.microsoft.com/office/drawing/2014/main" id="{43E713BE-58B3-490C-8A3D-8782BAFA9F1C}"/>
              </a:ext>
            </a:extLst>
          </p:cNvPr>
          <p:cNvSpPr txBox="1"/>
          <p:nvPr/>
        </p:nvSpPr>
        <p:spPr>
          <a:xfrm>
            <a:off x="8191925" y="4588329"/>
            <a:ext cx="3352375" cy="162150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pPr>
            <a:endParaRPr lang="en-US" cap="all">
              <a:solidFill>
                <a:schemeClr val="tx2">
                  <a:lumMod val="40000"/>
                  <a:lumOff val="60000"/>
                </a:schemeClr>
              </a:solidFill>
              <a:latin typeface="Arial Black"/>
              <a:ea typeface="+mj-ea"/>
              <a:cs typeface="+mj-cs"/>
            </a:endParaRPr>
          </a:p>
        </p:txBody>
      </p:sp>
      <p:sp>
        <p:nvSpPr>
          <p:cNvPr id="10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9" name="Freeform: Shape 2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Rectangle 3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8" descr="Chart, bar chart&#10;&#10;Description automatically generated">
            <a:extLst>
              <a:ext uri="{FF2B5EF4-FFF2-40B4-BE49-F238E27FC236}">
                <a16:creationId xmlns:a16="http://schemas.microsoft.com/office/drawing/2014/main" id="{CDD6838C-39A0-4A50-9CF1-4BC2337651D7}"/>
              </a:ext>
            </a:extLst>
          </p:cNvPr>
          <p:cNvPicPr>
            <a:picLocks noChangeAspect="1"/>
          </p:cNvPicPr>
          <p:nvPr/>
        </p:nvPicPr>
        <p:blipFill>
          <a:blip r:embed="rId6"/>
          <a:stretch>
            <a:fillRect/>
          </a:stretch>
        </p:blipFill>
        <p:spPr>
          <a:xfrm>
            <a:off x="643854" y="1477024"/>
            <a:ext cx="6270662" cy="3903486"/>
          </a:xfrm>
          <a:prstGeom prst="rect">
            <a:avLst/>
          </a:prstGeom>
          <a:effectLst/>
        </p:spPr>
      </p:pic>
      <p:sp>
        <p:nvSpPr>
          <p:cNvPr id="3" name="TextBox 2">
            <a:extLst>
              <a:ext uri="{FF2B5EF4-FFF2-40B4-BE49-F238E27FC236}">
                <a16:creationId xmlns:a16="http://schemas.microsoft.com/office/drawing/2014/main" id="{13697567-5A4A-4902-B628-DA9F7182354E}"/>
              </a:ext>
            </a:extLst>
          </p:cNvPr>
          <p:cNvSpPr txBox="1"/>
          <p:nvPr/>
        </p:nvSpPr>
        <p:spPr>
          <a:xfrm>
            <a:off x="8188842" y="4584265"/>
            <a:ext cx="346089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2">
                    <a:lumMod val="40000"/>
                    <a:lumOff val="60000"/>
                  </a:schemeClr>
                </a:solidFill>
              </a:rPr>
              <a:t>Excessive increase in screen time due to video games which has led to...</a:t>
            </a:r>
          </a:p>
        </p:txBody>
      </p:sp>
    </p:spTree>
    <p:extLst>
      <p:ext uri="{BB962C8B-B14F-4D97-AF65-F5344CB8AC3E}">
        <p14:creationId xmlns:p14="http://schemas.microsoft.com/office/powerpoint/2010/main" val="15986672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D525-B69B-46C1-A163-3FD3D53B3CA4}"/>
              </a:ext>
            </a:extLst>
          </p:cNvPr>
          <p:cNvSpPr>
            <a:spLocks noGrp="1"/>
          </p:cNvSpPr>
          <p:nvPr>
            <p:ph type="title"/>
          </p:nvPr>
        </p:nvSpPr>
        <p:spPr>
          <a:xfrm>
            <a:off x="646111" y="452718"/>
            <a:ext cx="9404723" cy="1400530"/>
          </a:xfrm>
        </p:spPr>
        <p:txBody>
          <a:bodyPr>
            <a:normAutofit/>
          </a:bodyPr>
          <a:lstStyle/>
          <a:p>
            <a:r>
              <a:rPr lang="en-US"/>
              <a:t>Health Problems such as:</a:t>
            </a:r>
          </a:p>
        </p:txBody>
      </p:sp>
      <p:graphicFrame>
        <p:nvGraphicFramePr>
          <p:cNvPr id="14" name="Content Placeholder 2">
            <a:extLst>
              <a:ext uri="{FF2B5EF4-FFF2-40B4-BE49-F238E27FC236}">
                <a16:creationId xmlns:a16="http://schemas.microsoft.com/office/drawing/2014/main" id="{975E747C-BEBD-4F7A-82A6-E8E17BAD7962}"/>
              </a:ext>
            </a:extLst>
          </p:cNvPr>
          <p:cNvGraphicFramePr>
            <a:graphicFrameLocks noGrp="1"/>
          </p:cNvGraphicFramePr>
          <p:nvPr>
            <p:ph idx="1"/>
            <p:extLst>
              <p:ext uri="{D42A27DB-BD31-4B8C-83A1-F6EECF244321}">
                <p14:modId xmlns:p14="http://schemas.microsoft.com/office/powerpoint/2010/main" val="360915293"/>
              </p:ext>
            </p:extLst>
          </p:nvPr>
        </p:nvGraphicFramePr>
        <p:xfrm>
          <a:off x="696243" y="1718980"/>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888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AAA37-EA54-4A3E-8802-B891F5A38C3F}"/>
              </a:ext>
            </a:extLst>
          </p:cNvPr>
          <p:cNvSpPr>
            <a:spLocks noGrp="1"/>
          </p:cNvSpPr>
          <p:nvPr>
            <p:ph type="title"/>
          </p:nvPr>
        </p:nvSpPr>
        <p:spPr>
          <a:xfrm>
            <a:off x="5022407" y="1985238"/>
            <a:ext cx="6285114" cy="3921133"/>
          </a:xfrm>
        </p:spPr>
        <p:txBody>
          <a:bodyPr vert="horz" lIns="91440" tIns="45720" rIns="91440" bIns="45720" rtlCol="0" anchor="b">
            <a:normAutofit/>
          </a:bodyPr>
          <a:lstStyle/>
          <a:p>
            <a:pPr>
              <a:lnSpc>
                <a:spcPct val="90000"/>
              </a:lnSpc>
            </a:pPr>
            <a:r>
              <a:rPr lang="en-US" sz="2300">
                <a:solidFill>
                  <a:srgbClr val="EBEBEB"/>
                </a:solidFill>
              </a:rPr>
              <a:t>If only there was someone</a:t>
            </a:r>
            <a:r>
              <a:rPr lang="en-US" sz="2300" b="0" i="0" kern="1200" spc="0">
                <a:solidFill>
                  <a:srgbClr val="EBEBEB"/>
                </a:solidFill>
                <a:latin typeface="+mj-lt"/>
                <a:ea typeface="+mj-ea"/>
                <a:cs typeface="+mj-cs"/>
              </a:rPr>
              <a:t> </a:t>
            </a:r>
            <a:r>
              <a:rPr lang="en-US" sz="2300">
                <a:solidFill>
                  <a:srgbClr val="EBEBEB"/>
                </a:solidFill>
              </a:rPr>
              <a:t>who could </a:t>
            </a:r>
            <a:r>
              <a:rPr lang="en-US" sz="2300" b="0" i="0" kern="1200" spc="0">
                <a:solidFill>
                  <a:srgbClr val="EBEBEB"/>
                </a:solidFill>
                <a:latin typeface="+mj-lt"/>
                <a:ea typeface="+mj-ea"/>
                <a:cs typeface="+mj-cs"/>
              </a:rPr>
              <a:t>help</a:t>
            </a:r>
            <a:r>
              <a:rPr lang="en-US" sz="2300">
                <a:solidFill>
                  <a:srgbClr val="EBEBEB"/>
                </a:solidFill>
              </a:rPr>
              <a:t> </a:t>
            </a:r>
            <a:r>
              <a:rPr lang="en-US" sz="2300" b="0" i="0" kern="1200">
                <a:solidFill>
                  <a:srgbClr val="EBEBEB"/>
                </a:solidFill>
                <a:latin typeface="+mj-lt"/>
                <a:ea typeface="+mj-ea"/>
                <a:cs typeface="+mj-cs"/>
              </a:rPr>
              <a:t>you change your habits by reminding you to do things such as drink water, sit straight</a:t>
            </a:r>
            <a:r>
              <a:rPr lang="en-US" sz="2300">
                <a:solidFill>
                  <a:srgbClr val="EBEBEB"/>
                </a:solidFill>
              </a:rPr>
              <a:t> and sleep on time?</a:t>
            </a:r>
            <a:br>
              <a:rPr lang="en-US" sz="2300">
                <a:solidFill>
                  <a:srgbClr val="EBEBEB"/>
                </a:solidFill>
              </a:rPr>
            </a:br>
            <a:br>
              <a:rPr lang="en-US" sz="2300"/>
            </a:br>
            <a:r>
              <a:rPr lang="en-US" sz="2300">
                <a:solidFill>
                  <a:srgbClr val="EBEBEB"/>
                </a:solidFill>
              </a:rPr>
              <a:t>Don't worry, we have someone for you</a:t>
            </a:r>
            <a:br>
              <a:rPr lang="en-US" sz="2300">
                <a:solidFill>
                  <a:srgbClr val="EBEBEB"/>
                </a:solidFill>
              </a:rPr>
            </a:br>
            <a:r>
              <a:rPr lang="en-US" sz="2300">
                <a:solidFill>
                  <a:srgbClr val="EBEBEB"/>
                </a:solidFill>
              </a:rPr>
              <a:t>Meet </a:t>
            </a:r>
            <a:r>
              <a:rPr lang="en-US" sz="2300" err="1">
                <a:solidFill>
                  <a:srgbClr val="EBEBEB"/>
                </a:solidFill>
              </a:rPr>
              <a:t>AsteriX</a:t>
            </a:r>
            <a:br>
              <a:rPr lang="en-US" sz="2300" b="0" i="0" kern="1200" spc="0">
                <a:solidFill>
                  <a:srgbClr val="EBEBEB"/>
                </a:solidFill>
              </a:rPr>
            </a:br>
            <a:r>
              <a:rPr lang="en-US" sz="2300">
                <a:solidFill>
                  <a:srgbClr val="EBEBEB"/>
                </a:solidFill>
              </a:rPr>
              <a:t>He is a bot on Discord.</a:t>
            </a:r>
            <a:br>
              <a:rPr lang="en-US" sz="2300"/>
            </a:br>
            <a:endParaRPr lang="en-US" sz="2300" b="0" i="0" kern="1200"/>
          </a:p>
        </p:txBody>
      </p:sp>
      <p:sp>
        <p:nvSpPr>
          <p:cNvPr id="3" name="Subtitle 2">
            <a:extLst>
              <a:ext uri="{FF2B5EF4-FFF2-40B4-BE49-F238E27FC236}">
                <a16:creationId xmlns:a16="http://schemas.microsoft.com/office/drawing/2014/main" id="{8E518A9B-FFEC-4761-85BA-D9B39EE74B13}"/>
              </a:ext>
            </a:extLst>
          </p:cNvPr>
          <p:cNvSpPr>
            <a:spLocks noGrp="1"/>
          </p:cNvSpPr>
          <p:nvPr>
            <p:ph idx="1"/>
          </p:nvPr>
        </p:nvSpPr>
        <p:spPr>
          <a:xfrm>
            <a:off x="4916787" y="1934578"/>
            <a:ext cx="7383064" cy="736160"/>
          </a:xfrm>
        </p:spPr>
        <p:txBody>
          <a:bodyPr vert="horz" lIns="91440" tIns="45720" rIns="91440" bIns="45720" rtlCol="0" anchor="t">
            <a:noAutofit/>
          </a:bodyPr>
          <a:lstStyle/>
          <a:p>
            <a:pPr marL="0" indent="0">
              <a:buNone/>
            </a:pPr>
            <a:r>
              <a:rPr lang="en-US" sz="3600" cap="all">
                <a:solidFill>
                  <a:schemeClr val="bg1"/>
                </a:solidFill>
              </a:rPr>
              <a:t>Well, What can we do?</a:t>
            </a:r>
            <a:endParaRPr lang="en-US" sz="3600" cap="all" dirty="0">
              <a:solidFill>
                <a:schemeClr val="bg1"/>
              </a:solidFill>
            </a:endParaRPr>
          </a:p>
        </p:txBody>
      </p:sp>
      <p:sp>
        <p:nvSpPr>
          <p:cNvPr id="26"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Icon&#10;&#10;Description automatically generated">
            <a:extLst>
              <a:ext uri="{FF2B5EF4-FFF2-40B4-BE49-F238E27FC236}">
                <a16:creationId xmlns:a16="http://schemas.microsoft.com/office/drawing/2014/main" id="{5FF9ADD9-4446-435B-8AB9-CC4C7A627F87}"/>
              </a:ext>
            </a:extLst>
          </p:cNvPr>
          <p:cNvPicPr>
            <a:picLocks noChangeAspect="1"/>
          </p:cNvPicPr>
          <p:nvPr/>
        </p:nvPicPr>
        <p:blipFill>
          <a:blip r:embed="rId6"/>
          <a:stretch>
            <a:fillRect/>
          </a:stretch>
        </p:blipFill>
        <p:spPr>
          <a:xfrm>
            <a:off x="626363" y="1960060"/>
            <a:ext cx="2936836" cy="2936836"/>
          </a:xfrm>
          <a:prstGeom prst="rect">
            <a:avLst/>
          </a:prstGeom>
          <a:effectLst/>
        </p:spPr>
      </p:pic>
      <p:sp>
        <p:nvSpPr>
          <p:cNvPr id="7" name="Title 1">
            <a:extLst>
              <a:ext uri="{FF2B5EF4-FFF2-40B4-BE49-F238E27FC236}">
                <a16:creationId xmlns:a16="http://schemas.microsoft.com/office/drawing/2014/main" id="{6F526FC4-617E-42BE-897A-8D22123B1806}"/>
              </a:ext>
            </a:extLst>
          </p:cNvPr>
          <p:cNvSpPr txBox="1">
            <a:spLocks/>
          </p:cNvSpPr>
          <p:nvPr/>
        </p:nvSpPr>
        <p:spPr>
          <a:xfrm>
            <a:off x="843884" y="5186253"/>
            <a:ext cx="2953180" cy="619738"/>
          </a:xfrm>
          <a:prstGeom prst="rect">
            <a:avLst/>
          </a:prstGeom>
        </p:spPr>
        <p:txBody>
          <a:bodyPr vert="horz" lIns="91440" tIns="45720" rIns="91440" bIns="45720" rtlCol="0" anchor="t">
            <a:normAutofit fontScale="25000" lnSpcReduction="20000"/>
          </a:bodyPr>
          <a:lstStyle>
            <a:lvl1pPr algn="r" defTabSz="914400" rtl="0" eaLnBrk="1" latinLnBrk="0" hangingPunct="1">
              <a:lnSpc>
                <a:spcPct val="90000"/>
              </a:lnSpc>
              <a:spcBef>
                <a:spcPct val="0"/>
              </a:spcBef>
              <a:buNone/>
              <a:defRPr sz="6000" b="0" i="0" kern="1200" cap="none">
                <a:solidFill>
                  <a:schemeClr val="tx1"/>
                </a:solidFill>
                <a:effectLst/>
                <a:latin typeface="+mj-lt"/>
                <a:ea typeface="+mj-ea"/>
                <a:cs typeface="+mj-cs"/>
              </a:defRPr>
            </a:lvl1pPr>
          </a:lstStyle>
          <a:p>
            <a:pPr algn="l">
              <a:spcAft>
                <a:spcPts val="600"/>
              </a:spcAft>
            </a:pPr>
            <a:r>
              <a:rPr lang="en-US" sz="9600">
                <a:ea typeface="+mj-lt"/>
                <a:cs typeface="+mj-lt"/>
              </a:rPr>
              <a:t>Beep Boop Bop</a:t>
            </a:r>
            <a:br>
              <a:rPr lang="en-US" sz="9600">
                <a:ea typeface="+mj-lt"/>
                <a:cs typeface="+mj-lt"/>
              </a:rPr>
            </a:br>
            <a:br>
              <a:rPr lang="en-US" sz="2800">
                <a:cs typeface="+mj-lt"/>
              </a:rPr>
            </a:br>
            <a:br>
              <a:rPr lang="en-US" sz="2800">
                <a:cs typeface="+mj-lt"/>
              </a:rPr>
            </a:br>
            <a:br>
              <a:rPr lang="en-US" sz="2800">
                <a:cs typeface="+mj-lt"/>
              </a:rPr>
            </a:br>
            <a:br>
              <a:rPr lang="en-US" sz="500">
                <a:cs typeface="+mj-lt"/>
              </a:rPr>
            </a:br>
            <a:br>
              <a:rPr lang="en-US" sz="500">
                <a:cs typeface="+mj-lt"/>
              </a:rPr>
            </a:br>
            <a:br>
              <a:rPr lang="en-US" sz="500">
                <a:cs typeface="Arial"/>
              </a:rPr>
            </a:br>
            <a:br>
              <a:rPr lang="en-US" sz="500">
                <a:cs typeface="Arial"/>
              </a:rPr>
            </a:br>
            <a:br>
              <a:rPr lang="en-US" sz="500"/>
            </a:br>
            <a:br>
              <a:rPr lang="en-US" sz="500"/>
            </a:br>
            <a:br>
              <a:rPr lang="en-US" sz="500">
                <a:ea typeface="+mj-lt"/>
                <a:cs typeface="+mj-lt"/>
              </a:rPr>
            </a:br>
            <a:br>
              <a:rPr lang="en-US" sz="500">
                <a:ea typeface="+mj-lt"/>
                <a:cs typeface="+mj-lt"/>
              </a:rPr>
            </a:br>
            <a:r>
              <a:rPr lang="en-US" sz="500">
                <a:ea typeface="+mj-lt"/>
                <a:cs typeface="+mj-lt"/>
              </a:rPr>
              <a:t> </a:t>
            </a:r>
            <a:endParaRPr lang="en-US" sz="500">
              <a:cs typeface="Arial"/>
            </a:endParaRPr>
          </a:p>
        </p:txBody>
      </p:sp>
    </p:spTree>
    <p:extLst>
      <p:ext uri="{BB962C8B-B14F-4D97-AF65-F5344CB8AC3E}">
        <p14:creationId xmlns:p14="http://schemas.microsoft.com/office/powerpoint/2010/main" val="7135581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C208-C7B9-4B9C-9E5C-3E415BE9B21E}"/>
              </a:ext>
            </a:extLst>
          </p:cNvPr>
          <p:cNvSpPr>
            <a:spLocks noGrp="1"/>
          </p:cNvSpPr>
          <p:nvPr>
            <p:ph type="title"/>
          </p:nvPr>
        </p:nvSpPr>
        <p:spPr>
          <a:xfrm>
            <a:off x="587035" y="1325507"/>
            <a:ext cx="10423941" cy="770234"/>
          </a:xfrm>
        </p:spPr>
        <p:txBody>
          <a:bodyPr/>
          <a:lstStyle/>
          <a:p>
            <a:r>
              <a:rPr lang="en-US" sz="2000">
                <a:ea typeface="+mj-lt"/>
                <a:cs typeface="+mj-lt"/>
              </a:rPr>
              <a:t>Discord lets friends communicate directly via voice, video, or text, and join servers where larger communities can interact together. Gaming is definitely Discord'</a:t>
            </a:r>
            <a:r>
              <a:rPr lang="en-US" sz="2000" b="1">
                <a:ea typeface="+mj-lt"/>
                <a:cs typeface="+mj-lt"/>
              </a:rPr>
              <a:t>s</a:t>
            </a:r>
            <a:r>
              <a:rPr lang="en-US" sz="2000">
                <a:ea typeface="+mj-lt"/>
                <a:cs typeface="+mj-lt"/>
              </a:rPr>
              <a:t> focus.</a:t>
            </a:r>
            <a:endParaRPr lang="en-US" sz="2000"/>
          </a:p>
        </p:txBody>
      </p:sp>
      <p:pic>
        <p:nvPicPr>
          <p:cNvPr id="4" name="Picture 4" descr="Chart&#10;&#10;Description automatically generated">
            <a:extLst>
              <a:ext uri="{FF2B5EF4-FFF2-40B4-BE49-F238E27FC236}">
                <a16:creationId xmlns:a16="http://schemas.microsoft.com/office/drawing/2014/main" id="{5B87F189-A23C-4158-A350-BD79FC29F35F}"/>
              </a:ext>
            </a:extLst>
          </p:cNvPr>
          <p:cNvPicPr>
            <a:picLocks noGrp="1" noChangeAspect="1"/>
          </p:cNvPicPr>
          <p:nvPr>
            <p:ph idx="1"/>
          </p:nvPr>
        </p:nvPicPr>
        <p:blipFill>
          <a:blip r:embed="rId2"/>
          <a:stretch>
            <a:fillRect/>
          </a:stretch>
        </p:blipFill>
        <p:spPr>
          <a:xfrm>
            <a:off x="584303" y="2453517"/>
            <a:ext cx="6429794" cy="3926406"/>
          </a:xfrm>
        </p:spPr>
      </p:pic>
      <p:sp>
        <p:nvSpPr>
          <p:cNvPr id="10" name="Title 1">
            <a:extLst>
              <a:ext uri="{FF2B5EF4-FFF2-40B4-BE49-F238E27FC236}">
                <a16:creationId xmlns:a16="http://schemas.microsoft.com/office/drawing/2014/main" id="{8C0D0B93-90EF-4BFC-9103-DA54ACEAE7DB}"/>
              </a:ext>
            </a:extLst>
          </p:cNvPr>
          <p:cNvSpPr txBox="1">
            <a:spLocks/>
          </p:cNvSpPr>
          <p:nvPr/>
        </p:nvSpPr>
        <p:spPr>
          <a:xfrm>
            <a:off x="582860" y="395283"/>
            <a:ext cx="10129090" cy="8087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a:solidFill>
                  <a:srgbClr val="FFFFFF"/>
                </a:solidFill>
                <a:latin typeface="Century Gothic"/>
                <a:ea typeface="+mj-lt"/>
                <a:cs typeface="Times New Roman"/>
              </a:rPr>
              <a:t>Have you heard of Discord?</a:t>
            </a:r>
            <a:endParaRPr lang="en-US" sz="4800">
              <a:latin typeface="Century Gothic"/>
            </a:endParaRPr>
          </a:p>
        </p:txBody>
      </p:sp>
      <p:sp>
        <p:nvSpPr>
          <p:cNvPr id="11" name="Title 1">
            <a:extLst>
              <a:ext uri="{FF2B5EF4-FFF2-40B4-BE49-F238E27FC236}">
                <a16:creationId xmlns:a16="http://schemas.microsoft.com/office/drawing/2014/main" id="{D9F62F8D-821F-4F41-8A77-BE8F14B6A2BA}"/>
              </a:ext>
            </a:extLst>
          </p:cNvPr>
          <p:cNvSpPr txBox="1">
            <a:spLocks/>
          </p:cNvSpPr>
          <p:nvPr/>
        </p:nvSpPr>
        <p:spPr>
          <a:xfrm>
            <a:off x="7153994" y="3246885"/>
            <a:ext cx="4127682" cy="104291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a:solidFill>
                  <a:srgbClr val="FFFFFF"/>
                </a:solidFill>
                <a:latin typeface="Century Gothic"/>
                <a:cs typeface="Times New Roman"/>
              </a:rPr>
              <a:t>It has around 150 million active members and 300 million registered members!</a:t>
            </a:r>
          </a:p>
        </p:txBody>
      </p:sp>
    </p:spTree>
    <p:extLst>
      <p:ext uri="{BB962C8B-B14F-4D97-AF65-F5344CB8AC3E}">
        <p14:creationId xmlns:p14="http://schemas.microsoft.com/office/powerpoint/2010/main" val="316598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DCD1F7-1329-47AD-A851-45AF1A3CD543}"/>
              </a:ext>
            </a:extLst>
          </p:cNvPr>
          <p:cNvSpPr>
            <a:spLocks noGrp="1"/>
          </p:cNvSpPr>
          <p:nvPr>
            <p:ph type="title"/>
          </p:nvPr>
        </p:nvSpPr>
        <p:spPr>
          <a:xfrm>
            <a:off x="653143" y="1645920"/>
            <a:ext cx="3522879" cy="4470821"/>
          </a:xfrm>
        </p:spPr>
        <p:txBody>
          <a:bodyPr>
            <a:normAutofit/>
          </a:bodyPr>
          <a:lstStyle/>
          <a:p>
            <a:br>
              <a:rPr lang="en-US">
                <a:solidFill>
                  <a:srgbClr val="FFFFFF"/>
                </a:solidFill>
              </a:rPr>
            </a:br>
            <a:r>
              <a:rPr lang="en-US">
                <a:solidFill>
                  <a:srgbClr val="FFFFFF"/>
                </a:solidFill>
              </a:rPr>
              <a:t>Bot Commands</a:t>
            </a:r>
            <a:endParaRPr lang="en-US"/>
          </a:p>
        </p:txBody>
      </p:sp>
      <p:sp>
        <p:nvSpPr>
          <p:cNvPr id="3" name="Content Placeholder 2">
            <a:extLst>
              <a:ext uri="{FF2B5EF4-FFF2-40B4-BE49-F238E27FC236}">
                <a16:creationId xmlns:a16="http://schemas.microsoft.com/office/drawing/2014/main" id="{57E8E679-AB39-42A7-88F9-CDCA93E22545}"/>
              </a:ext>
            </a:extLst>
          </p:cNvPr>
          <p:cNvSpPr>
            <a:spLocks noGrp="1"/>
          </p:cNvSpPr>
          <p:nvPr>
            <p:ph idx="1"/>
          </p:nvPr>
        </p:nvSpPr>
        <p:spPr>
          <a:xfrm>
            <a:off x="5204109" y="1645920"/>
            <a:ext cx="6480976" cy="4641268"/>
          </a:xfrm>
        </p:spPr>
        <p:txBody>
          <a:bodyPr vert="horz" lIns="91440" tIns="45720" rIns="91440" bIns="45720" rtlCol="0" anchor="t">
            <a:normAutofit/>
          </a:bodyPr>
          <a:lstStyle/>
          <a:p>
            <a:pPr>
              <a:lnSpc>
                <a:spcPct val="90000"/>
              </a:lnSpc>
            </a:pPr>
            <a:r>
              <a:rPr lang="en-US" sz="1900"/>
              <a:t>Command for Drinking Water: "*Water" Description: It will remind you to drink water in every 30 minutes.</a:t>
            </a:r>
          </a:p>
          <a:p>
            <a:pPr>
              <a:lnSpc>
                <a:spcPct val="90000"/>
              </a:lnSpc>
              <a:buClr>
                <a:srgbClr val="8AD0D6"/>
              </a:buClr>
            </a:pPr>
            <a:r>
              <a:rPr lang="en-US" sz="1900"/>
              <a:t>Command for Sitting Straight: "*Sit"  Description: It will remind you to sit straight in every 15 minutes.</a:t>
            </a:r>
          </a:p>
          <a:p>
            <a:pPr>
              <a:lnSpc>
                <a:spcPct val="90000"/>
              </a:lnSpc>
              <a:buClr>
                <a:srgbClr val="8AD0D6"/>
              </a:buClr>
            </a:pPr>
            <a:r>
              <a:rPr lang="en-US" sz="1900"/>
              <a:t>Command for Sleeping on Time: "*Sleep(Number of minutes)" Description: It will remind you to go to sleep after the minutes you specify. For Ex: "*Sleep20" will remind you to sleep in 20 minutes.</a:t>
            </a:r>
            <a:endParaRPr lang="en-US"/>
          </a:p>
          <a:p>
            <a:pPr marL="0" indent="0">
              <a:lnSpc>
                <a:spcPct val="90000"/>
              </a:lnSpc>
              <a:buNone/>
            </a:pPr>
            <a:r>
              <a:rPr lang="en-US" sz="1900" dirty="0"/>
              <a:t>   </a:t>
            </a:r>
          </a:p>
          <a:p>
            <a:pPr marL="0" indent="0">
              <a:lnSpc>
                <a:spcPct val="90000"/>
              </a:lnSpc>
              <a:buClr>
                <a:srgbClr val="1E5155">
                  <a:lumMod val="40000"/>
                  <a:lumOff val="60000"/>
                </a:srgbClr>
              </a:buClr>
              <a:buNone/>
            </a:pPr>
            <a:r>
              <a:rPr lang="en-US" sz="1900"/>
              <a:t>Also all of these commands will remind you with a special note.</a:t>
            </a:r>
          </a:p>
          <a:p>
            <a:pPr>
              <a:lnSpc>
                <a:spcPct val="90000"/>
              </a:lnSpc>
              <a:buClr>
                <a:srgbClr val="8AD0D6"/>
              </a:buClr>
            </a:pPr>
            <a:endParaRPr lang="en-US" sz="1900"/>
          </a:p>
        </p:txBody>
      </p:sp>
    </p:spTree>
    <p:extLst>
      <p:ext uri="{BB962C8B-B14F-4D97-AF65-F5344CB8AC3E}">
        <p14:creationId xmlns:p14="http://schemas.microsoft.com/office/powerpoint/2010/main" val="122699334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5" name="Picture 2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3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3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5" name="Rectangle 39">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39" name="Straight Connector 43">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8E71DA-3B8E-453D-8634-F484C48CECC1}"/>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Thank you </a:t>
            </a:r>
            <a:endParaRPr lang="en-US" sz="7200" b="0" i="0" kern="1200"/>
          </a:p>
        </p:txBody>
      </p:sp>
      <p:sp>
        <p:nvSpPr>
          <p:cNvPr id="5" name="TextBox 4">
            <a:extLst>
              <a:ext uri="{FF2B5EF4-FFF2-40B4-BE49-F238E27FC236}">
                <a16:creationId xmlns:a16="http://schemas.microsoft.com/office/drawing/2014/main" id="{E942AF12-CC46-4C5D-A2CA-63E60B692879}"/>
              </a:ext>
            </a:extLst>
          </p:cNvPr>
          <p:cNvSpPr txBox="1"/>
          <p:nvPr/>
        </p:nvSpPr>
        <p:spPr>
          <a:xfrm>
            <a:off x="1645085" y="3242153"/>
            <a:ext cx="2273473" cy="37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783224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 AsteriX                                        By Dedsec</vt:lpstr>
      <vt:lpstr>Index</vt:lpstr>
      <vt:lpstr>Gaming Industry</vt:lpstr>
      <vt:lpstr>Screen Time</vt:lpstr>
      <vt:lpstr>Health Problems such as:</vt:lpstr>
      <vt:lpstr>If only there was someone who could help you change your habits by reminding you to do things such as drink water, sit straight and sleep on time?  Don't worry, we have someone for you Meet AsteriX He is a bot on Discord. </vt:lpstr>
      <vt:lpstr>Discord lets friends communicate directly via voice, video, or text, and join servers where larger communities can interact together. Gaming is definitely Discord's focus.</vt:lpstr>
      <vt:lpstr> Bot Commands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68</cp:revision>
  <dcterms:created xsi:type="dcterms:W3CDTF">2020-12-24T08:17:18Z</dcterms:created>
  <dcterms:modified xsi:type="dcterms:W3CDTF">2020-12-24T19:45:53Z</dcterms:modified>
</cp:coreProperties>
</file>