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maker.robotistan.com/wp-content/uploads/2015/09/buzzer1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229776" y="1475874"/>
            <a:ext cx="8825658" cy="2082307"/>
          </a:xfrm>
        </p:spPr>
        <p:txBody>
          <a:bodyPr/>
          <a:lstStyle/>
          <a:p>
            <a:r>
              <a:rPr lang="tr-TR" sz="3200" b="1" dirty="0"/>
              <a:t>T.C.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tr-TR" sz="3200" b="1" dirty="0"/>
              <a:t>DOKUZ EYLÜL ÜNİVERSİTESİ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tr-TR" sz="3200" b="1" dirty="0"/>
              <a:t>İKTİSADİ VE İDARİ BİLİMLER FAKÜLTESİ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tr-TR" sz="3200" b="1" dirty="0"/>
              <a:t>YÖNETİM BİLİŞİM SİSTEMLERİ </a:t>
            </a:r>
            <a:r>
              <a:rPr lang="tr-TR" sz="3200" b="1" dirty="0" smtClean="0"/>
              <a:t>BÖLÜMÜ</a:t>
            </a:r>
            <a:endParaRPr lang="en-US" sz="3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342071" y="3845829"/>
            <a:ext cx="8825658" cy="861420"/>
          </a:xfrm>
        </p:spPr>
        <p:txBody>
          <a:bodyPr/>
          <a:lstStyle/>
          <a:p>
            <a:r>
              <a:rPr lang="tr-TR" b="1" dirty="0"/>
              <a:t>YBS </a:t>
            </a:r>
            <a:r>
              <a:rPr lang="tr-TR" b="1" dirty="0" smtClean="0"/>
              <a:t>20</a:t>
            </a:r>
            <a:r>
              <a:rPr lang="en-US" b="1" dirty="0" smtClean="0"/>
              <a:t>01</a:t>
            </a:r>
            <a:r>
              <a:rPr lang="tr-TR" b="1" dirty="0" smtClean="0"/>
              <a:t> </a:t>
            </a:r>
            <a:r>
              <a:rPr lang="tr-TR" b="1" dirty="0"/>
              <a:t>– BİLGİSAYAR DONANIMI</a:t>
            </a:r>
            <a:endParaRPr lang="en-US" dirty="0"/>
          </a:p>
          <a:p>
            <a:r>
              <a:rPr lang="tr-TR" b="1" dirty="0"/>
              <a:t>DÖNEM PROJESİ</a:t>
            </a:r>
            <a:endParaRPr lang="en-US" dirty="0"/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1" y="441408"/>
            <a:ext cx="1194887" cy="1194887"/>
          </a:xfrm>
          <a:prstGeom prst="rect">
            <a:avLst/>
          </a:prstGeom>
        </p:spPr>
      </p:pic>
      <p:sp>
        <p:nvSpPr>
          <p:cNvPr id="5" name="Alt Başlık 2"/>
          <p:cNvSpPr txBox="1">
            <a:spLocks/>
          </p:cNvSpPr>
          <p:nvPr/>
        </p:nvSpPr>
        <p:spPr>
          <a:xfrm>
            <a:off x="2342071" y="4994897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i="1" dirty="0" err="1" smtClean="0"/>
              <a:t>beepVIew</a:t>
            </a:r>
            <a:r>
              <a:rPr lang="tr-TR" b="1" i="1" dirty="0" smtClean="0"/>
              <a:t> </a:t>
            </a:r>
            <a:r>
              <a:rPr lang="tr-TR" b="1" i="1" dirty="0"/>
              <a:t>– Görme Engelliler İçin Yardımcı </a:t>
            </a:r>
            <a:r>
              <a:rPr lang="tr-TR" b="1" i="1" dirty="0" smtClean="0"/>
              <a:t>Gözlük</a:t>
            </a:r>
            <a:endParaRPr lang="en-US" b="1" i="1" dirty="0" smtClean="0"/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2017469044 Yasin Seven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6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5.Çalışma </a:t>
            </a:r>
            <a:r>
              <a:rPr lang="en-US" dirty="0" err="1" smtClean="0"/>
              <a:t>Prensibi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5745" y="2231188"/>
            <a:ext cx="6259033" cy="3777916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Projemizin</a:t>
            </a:r>
            <a:r>
              <a:rPr lang="en-US" dirty="0" smtClean="0"/>
              <a:t>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prensibi</a:t>
            </a:r>
            <a:r>
              <a:rPr lang="en-US" dirty="0" smtClean="0"/>
              <a:t>, Raspberry </a:t>
            </a:r>
            <a:r>
              <a:rPr lang="en-US" dirty="0" err="1" smtClean="0"/>
              <a:t>kartımız</a:t>
            </a:r>
            <a:r>
              <a:rPr lang="en-US" dirty="0" smtClean="0"/>
              <a:t> </a:t>
            </a:r>
            <a:r>
              <a:rPr lang="en-US" dirty="0" err="1" smtClean="0"/>
              <a:t>sensörden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nesnelere</a:t>
            </a:r>
            <a:r>
              <a:rPr lang="en-US" dirty="0" smtClean="0"/>
              <a:t> olan </a:t>
            </a:r>
            <a:r>
              <a:rPr lang="en-US" dirty="0" err="1" smtClean="0"/>
              <a:t>uzaklık</a:t>
            </a:r>
            <a:r>
              <a:rPr lang="en-US" dirty="0" smtClean="0"/>
              <a:t> </a:t>
            </a:r>
            <a:r>
              <a:rPr lang="en-US" dirty="0" err="1" smtClean="0"/>
              <a:t>verisini</a:t>
            </a:r>
            <a:r>
              <a:rPr lang="en-US" dirty="0" smtClean="0"/>
              <a:t> </a:t>
            </a:r>
            <a:r>
              <a:rPr lang="en-US" dirty="0" err="1" smtClean="0"/>
              <a:t>alır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veriyi</a:t>
            </a:r>
            <a:r>
              <a:rPr lang="en-US" dirty="0" smtClean="0"/>
              <a:t> </a:t>
            </a:r>
            <a:r>
              <a:rPr lang="en-US" dirty="0" err="1" smtClean="0"/>
              <a:t>anlayacağımız</a:t>
            </a:r>
            <a:r>
              <a:rPr lang="en-US" dirty="0" smtClean="0"/>
              <a:t> </a:t>
            </a:r>
            <a:r>
              <a:rPr lang="en-US" dirty="0" err="1" smtClean="0"/>
              <a:t>santimetre</a:t>
            </a:r>
            <a:r>
              <a:rPr lang="en-US" dirty="0" smtClean="0"/>
              <a:t> </a:t>
            </a:r>
            <a:r>
              <a:rPr lang="en-US" dirty="0" err="1" smtClean="0"/>
              <a:t>cinsine</a:t>
            </a:r>
            <a:r>
              <a:rPr lang="en-US" dirty="0" smtClean="0"/>
              <a:t> </a:t>
            </a:r>
            <a:r>
              <a:rPr lang="en-US" dirty="0" err="1" smtClean="0"/>
              <a:t>çevirerek</a:t>
            </a:r>
            <a:r>
              <a:rPr lang="en-US" dirty="0"/>
              <a:t> </a:t>
            </a: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 smtClean="0"/>
              <a:t>nesnenin</a:t>
            </a:r>
            <a:r>
              <a:rPr lang="en-US" dirty="0" smtClean="0"/>
              <a:t> </a:t>
            </a:r>
            <a:r>
              <a:rPr lang="en-US" dirty="0" err="1" smtClean="0"/>
              <a:t>kullanıcıya</a:t>
            </a:r>
            <a:r>
              <a:rPr lang="en-US" dirty="0" smtClean="0"/>
              <a:t> olan </a:t>
            </a:r>
            <a:r>
              <a:rPr lang="en-US" dirty="0" err="1" smtClean="0"/>
              <a:t>yakınlığı</a:t>
            </a:r>
            <a:r>
              <a:rPr lang="en-US" dirty="0" smtClean="0"/>
              <a:t> 120 </a:t>
            </a:r>
            <a:r>
              <a:rPr lang="en-US" dirty="0" err="1" smtClean="0"/>
              <a:t>cm’in</a:t>
            </a:r>
            <a:r>
              <a:rPr lang="en-US" dirty="0" smtClean="0"/>
              <a:t> </a:t>
            </a:r>
            <a:r>
              <a:rPr lang="en-US" dirty="0" err="1" smtClean="0"/>
              <a:t>altına</a:t>
            </a:r>
            <a:r>
              <a:rPr lang="en-US" dirty="0" smtClean="0"/>
              <a:t> </a:t>
            </a:r>
            <a:r>
              <a:rPr lang="en-US" dirty="0" err="1" smtClean="0"/>
              <a:t>düşerse</a:t>
            </a:r>
            <a:r>
              <a:rPr lang="en-US" dirty="0" smtClean="0"/>
              <a:t> buzzer </a:t>
            </a:r>
            <a:r>
              <a:rPr lang="en-US" dirty="0" err="1" smtClean="0"/>
              <a:t>aracılığıyla</a:t>
            </a:r>
            <a:r>
              <a:rPr lang="en-US" dirty="0" smtClean="0"/>
              <a:t> </a:t>
            </a:r>
            <a:r>
              <a:rPr lang="en-US" dirty="0" err="1" smtClean="0"/>
              <a:t>bip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kullanıcıyı</a:t>
            </a:r>
            <a:r>
              <a:rPr lang="en-US" dirty="0" smtClean="0"/>
              <a:t> </a:t>
            </a:r>
            <a:r>
              <a:rPr lang="en-US" dirty="0" err="1" smtClean="0"/>
              <a:t>önünde</a:t>
            </a:r>
            <a:r>
              <a:rPr lang="en-US" dirty="0" smtClean="0"/>
              <a:t> bir </a:t>
            </a:r>
            <a:r>
              <a:rPr lang="en-US" dirty="0" err="1" smtClean="0"/>
              <a:t>cisim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konusunda</a:t>
            </a:r>
            <a:r>
              <a:rPr lang="en-US" dirty="0" smtClean="0"/>
              <a:t> </a:t>
            </a:r>
            <a:r>
              <a:rPr lang="en-US" dirty="0" err="1" smtClean="0"/>
              <a:t>uyarır</a:t>
            </a:r>
            <a:r>
              <a:rPr lang="en-US" dirty="0" smtClean="0"/>
              <a:t>. </a:t>
            </a:r>
            <a:r>
              <a:rPr lang="en-US" dirty="0" err="1" smtClean="0"/>
              <a:t>Bip</a:t>
            </a:r>
            <a:r>
              <a:rPr lang="en-US" dirty="0" smtClean="0"/>
              <a:t> </a:t>
            </a:r>
            <a:r>
              <a:rPr lang="en-US" dirty="0" err="1" smtClean="0"/>
              <a:t>seslerinin</a:t>
            </a:r>
            <a:r>
              <a:rPr lang="en-US" dirty="0" smtClean="0"/>
              <a:t> </a:t>
            </a:r>
            <a:r>
              <a:rPr lang="en-US" dirty="0" err="1" smtClean="0"/>
              <a:t>uyarısı</a:t>
            </a:r>
            <a:r>
              <a:rPr lang="en-US" dirty="0" smtClean="0"/>
              <a:t> cismin </a:t>
            </a:r>
            <a:r>
              <a:rPr lang="en-US" dirty="0" err="1" smtClean="0"/>
              <a:t>uzaklığına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hızlanır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da </a:t>
            </a:r>
            <a:r>
              <a:rPr lang="en-US" dirty="0" err="1" smtClean="0"/>
              <a:t>yavaşlar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23" y="1491916"/>
            <a:ext cx="3387891" cy="45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4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5.Çalışma </a:t>
            </a:r>
            <a:r>
              <a:rPr lang="en-US" dirty="0" err="1" smtClean="0"/>
              <a:t>Prensibi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71" y="2470484"/>
            <a:ext cx="8512427" cy="386614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187115" y="174300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Projemizin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devre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şeması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aşağıdaki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gibidir</a:t>
            </a:r>
            <a:r>
              <a:rPr lang="en-US" sz="2000" dirty="0">
                <a:latin typeface="+mj-lt"/>
                <a:ea typeface="+mj-ea"/>
                <a:cs typeface="+mj-cs"/>
              </a:rPr>
              <a:t>: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965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5.Çalışma </a:t>
            </a:r>
            <a:r>
              <a:rPr lang="en-US" dirty="0" err="1"/>
              <a:t>Prensibi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8"/>
            <a:ext cx="5891046" cy="4195481"/>
          </a:xfrm>
        </p:spPr>
        <p:txBody>
          <a:bodyPr/>
          <a:lstStyle/>
          <a:p>
            <a:r>
              <a:rPr lang="en-US" dirty="0" smtClean="0"/>
              <a:t>Projemizde </a:t>
            </a:r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Python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r>
              <a:rPr lang="en-US" dirty="0" smtClean="0"/>
              <a:t> </a:t>
            </a:r>
            <a:r>
              <a:rPr lang="en-US" dirty="0" err="1" smtClean="0"/>
              <a:t>kullanılarak</a:t>
            </a:r>
            <a:r>
              <a:rPr lang="en-US" dirty="0" smtClean="0"/>
              <a:t> </a:t>
            </a:r>
            <a:r>
              <a:rPr lang="en-US" dirty="0" err="1" smtClean="0"/>
              <a:t>yazıldı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İlk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projemize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kütüphaneler</a:t>
            </a:r>
            <a:r>
              <a:rPr lang="en-US" dirty="0" smtClean="0"/>
              <a:t> </a:t>
            </a:r>
            <a:r>
              <a:rPr lang="en-US" dirty="0" err="1" smtClean="0"/>
              <a:t>eklenip</a:t>
            </a:r>
            <a:r>
              <a:rPr lang="en-US" dirty="0" smtClean="0"/>
              <a:t> </a:t>
            </a:r>
            <a:r>
              <a:rPr lang="en-US" dirty="0" err="1" smtClean="0"/>
              <a:t>kullandığımız</a:t>
            </a:r>
            <a:r>
              <a:rPr lang="en-US" dirty="0" smtClean="0"/>
              <a:t> GPİO </a:t>
            </a:r>
            <a:r>
              <a:rPr lang="en-US" dirty="0" err="1" smtClean="0"/>
              <a:t>pinlerinin</a:t>
            </a:r>
            <a:r>
              <a:rPr lang="en-US" dirty="0" smtClean="0"/>
              <a:t> </a:t>
            </a:r>
            <a:r>
              <a:rPr lang="en-US" dirty="0" err="1" smtClean="0"/>
              <a:t>tanımlaması</a:t>
            </a:r>
            <a:r>
              <a:rPr lang="en-US" dirty="0" smtClean="0"/>
              <a:t> </a:t>
            </a:r>
            <a:r>
              <a:rPr lang="en-US" dirty="0" err="1" smtClean="0"/>
              <a:t>yapıldı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163" y="2052918"/>
            <a:ext cx="3772408" cy="34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7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5.Çalışma </a:t>
            </a:r>
            <a:r>
              <a:rPr lang="en-US" dirty="0" err="1"/>
              <a:t>Prensibi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9356" y="2855495"/>
            <a:ext cx="5891046" cy="2285999"/>
          </a:xfrm>
        </p:spPr>
        <p:txBody>
          <a:bodyPr/>
          <a:lstStyle/>
          <a:p>
            <a:r>
              <a:rPr lang="en-US" dirty="0" err="1" smtClean="0"/>
              <a:t>Sonrasında</a:t>
            </a:r>
            <a:r>
              <a:rPr lang="en-US" dirty="0" smtClean="0"/>
              <a:t>, </a:t>
            </a:r>
            <a:r>
              <a:rPr lang="en-US" dirty="0" err="1" smtClean="0"/>
              <a:t>gerektiğinde</a:t>
            </a:r>
            <a:r>
              <a:rPr lang="en-US" dirty="0" smtClean="0"/>
              <a:t> </a:t>
            </a:r>
            <a:r>
              <a:rPr lang="en-US" dirty="0" err="1" smtClean="0"/>
              <a:t>çağırabileceğimiz</a:t>
            </a:r>
            <a:r>
              <a:rPr lang="en-US" dirty="0" smtClean="0"/>
              <a:t> buzzer </a:t>
            </a:r>
            <a:r>
              <a:rPr lang="en-US" dirty="0" err="1" smtClean="0"/>
              <a:t>isimli</a:t>
            </a:r>
            <a:r>
              <a:rPr lang="en-US" dirty="0" smtClean="0"/>
              <a:t> </a:t>
            </a:r>
            <a:r>
              <a:rPr lang="en-US" dirty="0" err="1" smtClean="0"/>
              <a:t>fonksiyon</a:t>
            </a:r>
            <a:r>
              <a:rPr lang="en-US" dirty="0" smtClean="0"/>
              <a:t> </a:t>
            </a:r>
            <a:r>
              <a:rPr lang="en-US" dirty="0" err="1" smtClean="0"/>
              <a:t>yaratarak</a:t>
            </a:r>
            <a:r>
              <a:rPr lang="en-US" dirty="0" smtClean="0"/>
              <a:t>, </a:t>
            </a:r>
            <a:r>
              <a:rPr lang="en-US" dirty="0" err="1" smtClean="0"/>
              <a:t>çağrıldığında</a:t>
            </a:r>
            <a:r>
              <a:rPr lang="en-US" dirty="0" smtClean="0"/>
              <a:t> </a:t>
            </a:r>
            <a:r>
              <a:rPr lang="en-US" dirty="0" err="1" smtClean="0"/>
              <a:t>tanımladığımız</a:t>
            </a:r>
            <a:r>
              <a:rPr lang="en-US" dirty="0" smtClean="0"/>
              <a:t> “delay” </a:t>
            </a:r>
            <a:r>
              <a:rPr lang="en-US" dirty="0" err="1" smtClean="0"/>
              <a:t>değişkeni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aralıklarla</a:t>
            </a:r>
            <a:r>
              <a:rPr lang="en-US" dirty="0" smtClean="0"/>
              <a:t> </a:t>
            </a:r>
            <a:r>
              <a:rPr lang="en-US" dirty="0" err="1" smtClean="0"/>
              <a:t>buzzer’ımıza</a:t>
            </a:r>
            <a:r>
              <a:rPr lang="en-US" dirty="0" smtClean="0"/>
              <a:t> </a:t>
            </a:r>
            <a:r>
              <a:rPr lang="en-US" dirty="0" err="1" smtClean="0"/>
              <a:t>yüksek</a:t>
            </a:r>
            <a:r>
              <a:rPr lang="en-US" dirty="0" smtClean="0"/>
              <a:t> </a:t>
            </a:r>
            <a:r>
              <a:rPr lang="en-US" dirty="0" err="1" smtClean="0"/>
              <a:t>voltaj</a:t>
            </a:r>
            <a:r>
              <a:rPr lang="en-US" dirty="0" smtClean="0"/>
              <a:t> </a:t>
            </a:r>
            <a:r>
              <a:rPr lang="en-US" dirty="0" err="1" smtClean="0"/>
              <a:t>göndererek</a:t>
            </a:r>
            <a:r>
              <a:rPr lang="en-US" dirty="0" smtClean="0"/>
              <a:t> </a:t>
            </a:r>
            <a:r>
              <a:rPr lang="en-US" dirty="0" err="1" smtClean="0"/>
              <a:t>bip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çıkarmasını</a:t>
            </a:r>
            <a:r>
              <a:rPr lang="en-US" dirty="0" smtClean="0"/>
              <a:t> </a:t>
            </a:r>
            <a:r>
              <a:rPr lang="en-US" dirty="0" err="1" smtClean="0"/>
              <a:t>sağlıyor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410" y="2855495"/>
            <a:ext cx="4203032" cy="18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5.Çalışma </a:t>
            </a:r>
            <a:r>
              <a:rPr lang="en-US" dirty="0" err="1"/>
              <a:t>Prensibi</a:t>
            </a:r>
            <a:endParaRPr lang="en-US" dirty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1119356" y="2855495"/>
            <a:ext cx="4479339" cy="2285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Bir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adımda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/>
              <a:t> </a:t>
            </a:r>
            <a:r>
              <a:rPr lang="en-US" dirty="0" err="1" smtClean="0"/>
              <a:t>sensörden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uzaklık</a:t>
            </a:r>
            <a:r>
              <a:rPr lang="en-US" dirty="0" smtClean="0"/>
              <a:t> </a:t>
            </a:r>
            <a:r>
              <a:rPr lang="en-US" dirty="0" err="1" smtClean="0"/>
              <a:t>verisini</a:t>
            </a:r>
            <a:r>
              <a:rPr lang="en-US" dirty="0" smtClean="0"/>
              <a:t> </a:t>
            </a:r>
            <a:r>
              <a:rPr lang="en-US" dirty="0" err="1" smtClean="0"/>
              <a:t>sürekli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hesaplatıp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veri </a:t>
            </a:r>
            <a:r>
              <a:rPr lang="en-US" dirty="0" err="1" smtClean="0"/>
              <a:t>doğrultusunda</a:t>
            </a:r>
            <a:r>
              <a:rPr lang="en-US" dirty="0" smtClean="0"/>
              <a:t> “</a:t>
            </a:r>
            <a:r>
              <a:rPr lang="en-US" dirty="0" err="1" smtClean="0"/>
              <a:t>eğer</a:t>
            </a:r>
            <a:r>
              <a:rPr lang="en-US" dirty="0" smtClean="0"/>
              <a:t>” </a:t>
            </a:r>
            <a:r>
              <a:rPr lang="en-US" dirty="0" err="1" smtClean="0"/>
              <a:t>fonksiyonunu</a:t>
            </a:r>
            <a:r>
              <a:rPr lang="en-US" dirty="0" smtClean="0"/>
              <a:t> kullanarak </a:t>
            </a:r>
            <a:r>
              <a:rPr lang="en-US" dirty="0" err="1" smtClean="0"/>
              <a:t>buzzer’ın</a:t>
            </a:r>
            <a:r>
              <a:rPr lang="en-US" dirty="0" smtClean="0"/>
              <a:t> beep </a:t>
            </a:r>
            <a:r>
              <a:rPr lang="en-US" dirty="0" err="1" smtClean="0"/>
              <a:t>sesleri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bekleyeceğini</a:t>
            </a:r>
            <a:r>
              <a:rPr lang="en-US" dirty="0" smtClean="0"/>
              <a:t> </a:t>
            </a:r>
            <a:r>
              <a:rPr lang="en-US" dirty="0" err="1" smtClean="0"/>
              <a:t>değiştiriyoruz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31" y="1634645"/>
            <a:ext cx="5453815" cy="4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5.Çalışma </a:t>
            </a:r>
            <a:r>
              <a:rPr lang="en-US" dirty="0" err="1"/>
              <a:t>Prensibi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778" y="1468646"/>
            <a:ext cx="3879119" cy="48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4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6.Sonuç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80" y="1507206"/>
            <a:ext cx="3604992" cy="4806657"/>
          </a:xfr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1119356" y="2053389"/>
            <a:ext cx="4479339" cy="3978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Sonuç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, </a:t>
            </a:r>
            <a:r>
              <a:rPr lang="en-US" dirty="0" err="1" smtClean="0"/>
              <a:t>sensörden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uzaklık</a:t>
            </a:r>
            <a:r>
              <a:rPr lang="en-US" dirty="0" smtClean="0"/>
              <a:t> </a:t>
            </a:r>
            <a:r>
              <a:rPr lang="en-US" dirty="0" err="1" smtClean="0"/>
              <a:t>verisi</a:t>
            </a:r>
            <a:r>
              <a:rPr lang="en-US" dirty="0" smtClean="0"/>
              <a:t> </a:t>
            </a:r>
            <a:r>
              <a:rPr lang="en-US" dirty="0" err="1" smtClean="0"/>
              <a:t>alınıp</a:t>
            </a:r>
            <a:r>
              <a:rPr lang="en-US" dirty="0" smtClean="0"/>
              <a:t> raspberry </a:t>
            </a:r>
            <a:r>
              <a:rPr lang="en-US" dirty="0" err="1" smtClean="0"/>
              <a:t>aracılığıyla</a:t>
            </a:r>
            <a:r>
              <a:rPr lang="en-US" dirty="0" smtClean="0"/>
              <a:t> </a:t>
            </a:r>
            <a:r>
              <a:rPr lang="en-US" dirty="0" err="1" smtClean="0"/>
              <a:t>işlenip</a:t>
            </a:r>
            <a:r>
              <a:rPr lang="en-US" dirty="0" smtClean="0"/>
              <a:t> </a:t>
            </a:r>
            <a:r>
              <a:rPr lang="en-US" dirty="0" err="1" smtClean="0"/>
              <a:t>bip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alınarak</a:t>
            </a:r>
            <a:r>
              <a:rPr lang="en-US" dirty="0"/>
              <a:t> </a:t>
            </a:r>
            <a:r>
              <a:rPr lang="en-US" dirty="0" err="1" smtClean="0"/>
              <a:t>görme</a:t>
            </a:r>
            <a:r>
              <a:rPr lang="en-US" dirty="0" smtClean="0"/>
              <a:t> </a:t>
            </a:r>
            <a:r>
              <a:rPr lang="en-US" dirty="0" err="1" smtClean="0"/>
              <a:t>engelli</a:t>
            </a:r>
            <a:r>
              <a:rPr lang="en-US" dirty="0" smtClean="0"/>
              <a:t> </a:t>
            </a:r>
            <a:r>
              <a:rPr lang="en-US" dirty="0" err="1" smtClean="0"/>
              <a:t>kullanıcıların</a:t>
            </a:r>
            <a:r>
              <a:rPr lang="en-US" dirty="0" smtClean="0"/>
              <a:t> sensör </a:t>
            </a:r>
            <a:r>
              <a:rPr lang="en-US" dirty="0" err="1" smtClean="0"/>
              <a:t>doğrultusunda</a:t>
            </a:r>
            <a:r>
              <a:rPr lang="en-US" dirty="0" smtClean="0"/>
              <a:t> bir </a:t>
            </a:r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olup</a:t>
            </a:r>
            <a:r>
              <a:rPr lang="en-US" dirty="0" smtClean="0"/>
              <a:t> </a:t>
            </a:r>
            <a:r>
              <a:rPr lang="en-US" dirty="0" err="1" smtClean="0"/>
              <a:t>olmadığını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uzaklığı</a:t>
            </a:r>
            <a:r>
              <a:rPr lang="en-US" dirty="0" smtClean="0"/>
              <a:t> </a:t>
            </a:r>
            <a:r>
              <a:rPr lang="en-US" dirty="0" err="1" smtClean="0"/>
              <a:t>hakkında</a:t>
            </a:r>
            <a:r>
              <a:rPr lang="en-US" dirty="0" smtClean="0"/>
              <a:t> </a:t>
            </a:r>
            <a:r>
              <a:rPr lang="en-US" dirty="0" err="1" smtClean="0"/>
              <a:t>fikir</a:t>
            </a:r>
            <a:r>
              <a:rPr lang="en-US" dirty="0" smtClean="0"/>
              <a:t> </a:t>
            </a:r>
            <a:r>
              <a:rPr lang="en-US" dirty="0" err="1" smtClean="0"/>
              <a:t>edinmesini</a:t>
            </a:r>
            <a:r>
              <a:rPr lang="en-US" dirty="0" smtClean="0"/>
              <a:t> </a:t>
            </a:r>
            <a:r>
              <a:rPr lang="en-US" dirty="0" err="1" smtClean="0"/>
              <a:t>sağlayan</a:t>
            </a:r>
            <a:r>
              <a:rPr lang="en-US" dirty="0" smtClean="0"/>
              <a:t> </a:t>
            </a:r>
            <a:r>
              <a:rPr lang="en-US" dirty="0" err="1" smtClean="0"/>
              <a:t>ürünümüzü</a:t>
            </a:r>
            <a:r>
              <a:rPr lang="en-US" dirty="0" smtClean="0"/>
              <a:t> </a:t>
            </a:r>
            <a:r>
              <a:rPr lang="en-US" dirty="0" err="1" smtClean="0"/>
              <a:t>hazırladık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02195" y="3115707"/>
            <a:ext cx="9404723" cy="1400530"/>
          </a:xfrm>
        </p:spPr>
        <p:txBody>
          <a:bodyPr/>
          <a:lstStyle/>
          <a:p>
            <a:r>
              <a:rPr lang="en-US" dirty="0" err="1" smtClean="0"/>
              <a:t>Dinlediğiniz</a:t>
            </a:r>
            <a:r>
              <a:rPr lang="en-US" dirty="0" smtClean="0"/>
              <a:t> </a:t>
            </a:r>
            <a:r>
              <a:rPr lang="en-US" dirty="0" err="1" smtClean="0"/>
              <a:t>İçin</a:t>
            </a:r>
            <a:r>
              <a:rPr lang="en-US" dirty="0" smtClean="0"/>
              <a:t> </a:t>
            </a:r>
            <a:r>
              <a:rPr lang="en-US" dirty="0" err="1" smtClean="0"/>
              <a:t>Teşekkürler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0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İÇİNDEKİLER</a:t>
            </a:r>
            <a:endParaRPr lang="en-US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1.Giriş</a:t>
            </a:r>
          </a:p>
          <a:p>
            <a:r>
              <a:rPr lang="en-US" dirty="0" smtClean="0"/>
              <a:t>2.Amaç</a:t>
            </a:r>
          </a:p>
          <a:p>
            <a:r>
              <a:rPr lang="en-US" dirty="0"/>
              <a:t>3</a:t>
            </a:r>
            <a:r>
              <a:rPr lang="en-US" dirty="0" smtClean="0"/>
              <a:t>.Kullanılan </a:t>
            </a:r>
            <a:r>
              <a:rPr lang="en-US" dirty="0" err="1" smtClean="0"/>
              <a:t>Donanımlar</a:t>
            </a:r>
            <a:endParaRPr lang="en-US" dirty="0" smtClean="0"/>
          </a:p>
          <a:p>
            <a:pPr lvl="1"/>
            <a:r>
              <a:rPr lang="en-US" dirty="0" smtClean="0"/>
              <a:t>3.1 Raspberry Pi 3B</a:t>
            </a:r>
          </a:p>
          <a:p>
            <a:pPr lvl="1"/>
            <a:r>
              <a:rPr lang="en-US" dirty="0" smtClean="0"/>
              <a:t>3.2 HC-SR04 Ultrasonik Mesafe Sensörü</a:t>
            </a:r>
          </a:p>
          <a:p>
            <a:pPr lvl="1"/>
            <a:r>
              <a:rPr lang="en-US" dirty="0" smtClean="0"/>
              <a:t>3.3 </a:t>
            </a:r>
            <a:r>
              <a:rPr lang="en-US" dirty="0" err="1" smtClean="0"/>
              <a:t>PowerBank</a:t>
            </a:r>
            <a:endParaRPr lang="en-US" dirty="0" smtClean="0"/>
          </a:p>
          <a:p>
            <a:pPr lvl="1"/>
            <a:r>
              <a:rPr lang="en-US" dirty="0" smtClean="0"/>
              <a:t>3.4 Buzzer</a:t>
            </a:r>
            <a:endParaRPr lang="en-US" dirty="0"/>
          </a:p>
          <a:p>
            <a:r>
              <a:rPr lang="en-US" dirty="0" smtClean="0"/>
              <a:t>4.Kullanılan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Malzemeler</a:t>
            </a: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.Çalışma </a:t>
            </a:r>
            <a:r>
              <a:rPr lang="en-US" dirty="0" err="1" smtClean="0"/>
              <a:t>Prensibi</a:t>
            </a:r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.Sonuç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4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1.Giriş	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3175865"/>
            <a:ext cx="8946541" cy="1091335"/>
          </a:xfrm>
        </p:spPr>
        <p:txBody>
          <a:bodyPr/>
          <a:lstStyle/>
          <a:p>
            <a:r>
              <a:rPr lang="en-US" dirty="0" smtClean="0"/>
              <a:t>Bu </a:t>
            </a:r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çalışmasında</a:t>
            </a:r>
            <a:r>
              <a:rPr lang="en-US" dirty="0" smtClean="0"/>
              <a:t> Raspberry Pi 3B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malzemeler</a:t>
            </a:r>
            <a:r>
              <a:rPr lang="en-US" dirty="0" smtClean="0"/>
              <a:t> </a:t>
            </a:r>
            <a:r>
              <a:rPr lang="en-US" dirty="0" err="1" smtClean="0"/>
              <a:t>kullanılarak</a:t>
            </a:r>
            <a:r>
              <a:rPr lang="en-US" dirty="0" smtClean="0"/>
              <a:t> </a:t>
            </a:r>
            <a:r>
              <a:rPr lang="en-US" dirty="0" err="1" smtClean="0"/>
              <a:t>görme</a:t>
            </a:r>
            <a:r>
              <a:rPr lang="en-US" dirty="0" smtClean="0"/>
              <a:t> </a:t>
            </a:r>
            <a:r>
              <a:rPr lang="en-US" dirty="0" err="1" smtClean="0"/>
              <a:t>engelli</a:t>
            </a:r>
            <a:r>
              <a:rPr lang="en-US" dirty="0" smtClean="0"/>
              <a:t> </a:t>
            </a:r>
            <a:r>
              <a:rPr lang="en-US" dirty="0" err="1" smtClean="0"/>
              <a:t>bireyler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bir </a:t>
            </a:r>
            <a:r>
              <a:rPr lang="en-US" dirty="0" err="1" smtClean="0"/>
              <a:t>gözlük</a:t>
            </a:r>
            <a:r>
              <a:rPr lang="en-US" dirty="0" smtClean="0"/>
              <a:t> </a:t>
            </a:r>
            <a:r>
              <a:rPr lang="en-US" dirty="0" err="1" smtClean="0"/>
              <a:t>tasarlanması</a:t>
            </a:r>
            <a:r>
              <a:rPr lang="en-US" dirty="0" smtClean="0"/>
              <a:t> </a:t>
            </a:r>
            <a:r>
              <a:rPr lang="en-US" dirty="0" err="1" smtClean="0"/>
              <a:t>amaçlandı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59" y="3903580"/>
            <a:ext cx="2028000" cy="27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2.Amaç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3015444"/>
            <a:ext cx="8946541" cy="1733019"/>
          </a:xfrm>
        </p:spPr>
        <p:txBody>
          <a:bodyPr/>
          <a:lstStyle/>
          <a:p>
            <a:r>
              <a:rPr lang="en-US" dirty="0" err="1" smtClean="0"/>
              <a:t>Görme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ngelli</a:t>
            </a:r>
            <a:r>
              <a:rPr lang="en-US" dirty="0" smtClean="0"/>
              <a:t> </a:t>
            </a:r>
            <a:r>
              <a:rPr lang="en-US" dirty="0" err="1" smtClean="0"/>
              <a:t>bireylerin</a:t>
            </a:r>
            <a:r>
              <a:rPr lang="en-US" dirty="0" smtClean="0"/>
              <a:t> </a:t>
            </a:r>
            <a:r>
              <a:rPr lang="en-US" dirty="0" err="1" smtClean="0"/>
              <a:t>etrafındaki</a:t>
            </a:r>
            <a:r>
              <a:rPr lang="en-US" dirty="0" smtClean="0"/>
              <a:t> </a:t>
            </a:r>
            <a:r>
              <a:rPr lang="en-US" dirty="0" err="1" smtClean="0"/>
              <a:t>nesneleri</a:t>
            </a:r>
            <a:r>
              <a:rPr lang="en-US" dirty="0" smtClean="0"/>
              <a:t> </a:t>
            </a:r>
            <a:r>
              <a:rPr lang="en-US" dirty="0" err="1" smtClean="0"/>
              <a:t>gözlük</a:t>
            </a:r>
            <a:r>
              <a:rPr lang="en-US" dirty="0" smtClean="0"/>
              <a:t> </a:t>
            </a:r>
            <a:r>
              <a:rPr lang="en-US" dirty="0" err="1" smtClean="0"/>
              <a:t>üzerine</a:t>
            </a:r>
            <a:r>
              <a:rPr lang="en-US" dirty="0" smtClean="0"/>
              <a:t> </a:t>
            </a:r>
            <a:r>
              <a:rPr lang="en-US" dirty="0" err="1" smtClean="0"/>
              <a:t>bağlanmış</a:t>
            </a:r>
            <a:r>
              <a:rPr lang="en-US" dirty="0" smtClean="0"/>
              <a:t> </a:t>
            </a:r>
            <a:r>
              <a:rPr lang="en-US" dirty="0" err="1" smtClean="0"/>
              <a:t>sensörler</a:t>
            </a:r>
            <a:r>
              <a:rPr lang="en-US" dirty="0" smtClean="0"/>
              <a:t> </a:t>
            </a:r>
            <a:r>
              <a:rPr lang="en-US" dirty="0" err="1" smtClean="0"/>
              <a:t>aracılığıyla</a:t>
            </a:r>
            <a:r>
              <a:rPr lang="en-US" dirty="0"/>
              <a:t> </a:t>
            </a:r>
            <a:r>
              <a:rPr lang="en-US" dirty="0" err="1" smtClean="0"/>
              <a:t>uzaklıklarının</a:t>
            </a:r>
            <a:r>
              <a:rPr lang="en-US" dirty="0" smtClean="0"/>
              <a:t> </a:t>
            </a:r>
            <a:r>
              <a:rPr lang="en-US" dirty="0" err="1" smtClean="0"/>
              <a:t>ölçülerek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alınan</a:t>
            </a:r>
            <a:r>
              <a:rPr lang="en-US" dirty="0" smtClean="0"/>
              <a:t> </a:t>
            </a:r>
            <a:r>
              <a:rPr lang="en-US" dirty="0" err="1" smtClean="0"/>
              <a:t>verinin</a:t>
            </a:r>
            <a:r>
              <a:rPr lang="en-US" dirty="0" smtClean="0"/>
              <a:t> </a:t>
            </a:r>
            <a:r>
              <a:rPr lang="en-US" dirty="0" err="1" smtClean="0"/>
              <a:t>sesli</a:t>
            </a:r>
            <a:r>
              <a:rPr lang="en-US" dirty="0" smtClean="0"/>
              <a:t> </a:t>
            </a:r>
            <a:r>
              <a:rPr lang="en-US" dirty="0" err="1" smtClean="0"/>
              <a:t>uyarı</a:t>
            </a:r>
            <a:r>
              <a:rPr lang="en-US" dirty="0" smtClean="0"/>
              <a:t> </a:t>
            </a:r>
            <a:r>
              <a:rPr lang="en-US" dirty="0" err="1" smtClean="0"/>
              <a:t>yardımıyla</a:t>
            </a:r>
            <a:r>
              <a:rPr lang="en-US" dirty="0" smtClean="0"/>
              <a:t> </a:t>
            </a:r>
            <a:r>
              <a:rPr lang="en-US" dirty="0" err="1" smtClean="0"/>
              <a:t>kişinin</a:t>
            </a:r>
            <a:r>
              <a:rPr lang="en-US" dirty="0" smtClean="0"/>
              <a:t> </a:t>
            </a:r>
            <a:r>
              <a:rPr lang="en-US" dirty="0" err="1" smtClean="0"/>
              <a:t>gözlük</a:t>
            </a:r>
            <a:r>
              <a:rPr lang="en-US" dirty="0" smtClean="0"/>
              <a:t> </a:t>
            </a:r>
            <a:r>
              <a:rPr lang="en-US" dirty="0" err="1" smtClean="0"/>
              <a:t>doğrultusundaki</a:t>
            </a:r>
            <a:r>
              <a:rPr lang="en-US" dirty="0" smtClean="0"/>
              <a:t> </a:t>
            </a:r>
            <a:r>
              <a:rPr lang="en-US" dirty="0" err="1" smtClean="0"/>
              <a:t>nesneden</a:t>
            </a:r>
            <a:r>
              <a:rPr lang="en-US" dirty="0" smtClean="0"/>
              <a:t> </a:t>
            </a:r>
            <a:r>
              <a:rPr lang="en-US" dirty="0" err="1" smtClean="0"/>
              <a:t>uzaklığı</a:t>
            </a:r>
            <a:r>
              <a:rPr lang="en-US" dirty="0" smtClean="0"/>
              <a:t> </a:t>
            </a:r>
            <a:r>
              <a:rPr lang="en-US" dirty="0" err="1" smtClean="0"/>
              <a:t>hakkında</a:t>
            </a:r>
            <a:r>
              <a:rPr lang="en-US" dirty="0" smtClean="0"/>
              <a:t> bir </a:t>
            </a:r>
            <a:r>
              <a:rPr lang="en-US" dirty="0" err="1" smtClean="0"/>
              <a:t>fikir</a:t>
            </a:r>
            <a:r>
              <a:rPr lang="en-US" dirty="0" smtClean="0"/>
              <a:t> </a:t>
            </a:r>
            <a:r>
              <a:rPr lang="en-US" dirty="0" err="1" smtClean="0"/>
              <a:t>edinmesini</a:t>
            </a:r>
            <a:r>
              <a:rPr lang="en-US" dirty="0" smtClean="0"/>
              <a:t> </a:t>
            </a:r>
            <a:r>
              <a:rPr lang="en-US" dirty="0" err="1" smtClean="0"/>
              <a:t>sağlayarak</a:t>
            </a:r>
            <a:r>
              <a:rPr lang="en-US" dirty="0" smtClean="0"/>
              <a:t>, </a:t>
            </a:r>
            <a:r>
              <a:rPr lang="en-US" dirty="0" err="1" smtClean="0"/>
              <a:t>oluşabilecek</a:t>
            </a:r>
            <a:r>
              <a:rPr lang="en-US" dirty="0" smtClean="0"/>
              <a:t> </a:t>
            </a:r>
            <a:r>
              <a:rPr lang="en-US" dirty="0" err="1" smtClean="0"/>
              <a:t>kazalar</a:t>
            </a:r>
            <a:r>
              <a:rPr lang="en-US" dirty="0" smtClean="0"/>
              <a:t> </a:t>
            </a:r>
            <a:r>
              <a:rPr lang="en-US" dirty="0" err="1" smtClean="0"/>
              <a:t>konusunda</a:t>
            </a:r>
            <a:r>
              <a:rPr lang="en-US" dirty="0" smtClean="0"/>
              <a:t> </a:t>
            </a:r>
            <a:r>
              <a:rPr lang="en-US" dirty="0" err="1" smtClean="0"/>
              <a:t>hedef</a:t>
            </a:r>
            <a:r>
              <a:rPr lang="en-US" dirty="0" smtClean="0"/>
              <a:t> </a:t>
            </a:r>
            <a:r>
              <a:rPr lang="en-US" dirty="0" err="1" smtClean="0"/>
              <a:t>bireylere</a:t>
            </a:r>
            <a:r>
              <a:rPr lang="en-US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 smtClean="0"/>
              <a:t>olmaktır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47" y="452718"/>
            <a:ext cx="1633287" cy="21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1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Donanımlar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.1. Raspberry Pi 3B:</a:t>
            </a:r>
          </a:p>
          <a:p>
            <a:endParaRPr lang="en-US" dirty="0"/>
          </a:p>
          <a:p>
            <a:pPr lvl="1"/>
            <a:r>
              <a:rPr lang="en-US" b="1" dirty="0"/>
              <a:t>Raspberry Pi</a:t>
            </a:r>
            <a:r>
              <a:rPr lang="en-US" dirty="0"/>
              <a:t>, </a:t>
            </a:r>
            <a:r>
              <a:rPr lang="en-US" dirty="0" err="1"/>
              <a:t>İngilterde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 </a:t>
            </a:r>
            <a:r>
              <a:rPr lang="en-US" b="1" dirty="0"/>
              <a:t>Raspberry Pi</a:t>
            </a:r>
            <a:r>
              <a:rPr lang="en-US" dirty="0"/>
              <a:t> </a:t>
            </a:r>
            <a:r>
              <a:rPr lang="en-US" dirty="0" err="1"/>
              <a:t>Vakfı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desteklenen</a:t>
            </a:r>
            <a:r>
              <a:rPr lang="en-US" dirty="0"/>
              <a:t>; </a:t>
            </a:r>
            <a:r>
              <a:rPr lang="en-US" dirty="0" err="1"/>
              <a:t>öğrenci</a:t>
            </a:r>
            <a:r>
              <a:rPr lang="en-US" dirty="0"/>
              <a:t>, </a:t>
            </a:r>
            <a:r>
              <a:rPr lang="en-US" dirty="0" err="1"/>
              <a:t>amatör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hobicilerin</a:t>
            </a:r>
            <a:r>
              <a:rPr lang="en-US" dirty="0"/>
              <a:t> </a:t>
            </a:r>
            <a:r>
              <a:rPr lang="en-US" dirty="0" err="1"/>
              <a:t>kullanımına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kredi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 </a:t>
            </a:r>
            <a:r>
              <a:rPr lang="en-US" dirty="0" err="1"/>
              <a:t>büyüklüğünde</a:t>
            </a:r>
            <a:r>
              <a:rPr lang="en-US" dirty="0"/>
              <a:t>, </a:t>
            </a:r>
            <a:r>
              <a:rPr lang="en-US" dirty="0" err="1"/>
              <a:t>tek</a:t>
            </a:r>
            <a:r>
              <a:rPr lang="en-US" dirty="0"/>
              <a:t> bir </a:t>
            </a:r>
            <a:r>
              <a:rPr lang="en-US" dirty="0" err="1"/>
              <a:t>board'dan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mini </a:t>
            </a:r>
            <a:r>
              <a:rPr lang="en-US" dirty="0" err="1"/>
              <a:t>bilgisayardır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Projemizde veri </a:t>
            </a:r>
            <a:r>
              <a:rPr lang="en-US" dirty="0" err="1" smtClean="0"/>
              <a:t>işlemek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çıktıları</a:t>
            </a:r>
            <a:r>
              <a:rPr lang="en-US" dirty="0" smtClean="0"/>
              <a:t> control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kullanacağız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89" y="260504"/>
            <a:ext cx="3670744" cy="25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3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Donanımlar</a:t>
            </a:r>
            <a:endParaRPr lang="en-US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.2. Hc-Sr04 </a:t>
            </a:r>
            <a:r>
              <a:rPr lang="tr-TR" noProof="1" smtClean="0"/>
              <a:t>Ultrasonik</a:t>
            </a:r>
            <a:r>
              <a:rPr lang="en-US" dirty="0" smtClean="0"/>
              <a:t> Mesafe Sensörü:</a:t>
            </a:r>
          </a:p>
          <a:p>
            <a:endParaRPr lang="en-US" dirty="0"/>
          </a:p>
          <a:p>
            <a:pPr lvl="1"/>
            <a:r>
              <a:rPr lang="en-US" b="1" dirty="0"/>
              <a:t>Hc</a:t>
            </a:r>
            <a:r>
              <a:rPr lang="en-US" dirty="0"/>
              <a:t>-</a:t>
            </a:r>
            <a:r>
              <a:rPr lang="en-US" b="1" dirty="0"/>
              <a:t>sr04</a:t>
            </a:r>
            <a:r>
              <a:rPr lang="en-US" dirty="0"/>
              <a:t> ultrasonik sensör sonar(Sound Navigation and Ranging ) kullanarak karşısındaki nesneye olan mesafesini hesaplayan bir input kaynağıdır.Sonar dediğimiz sistem ses dalgalarını kullanarak cismin uzaklığını boyutunu elde etmemizi sağlar.</a:t>
            </a:r>
            <a:endParaRPr lang="en-US" dirty="0"/>
          </a:p>
          <a:p>
            <a:pPr lvl="1"/>
            <a:r>
              <a:rPr lang="en-US" dirty="0" smtClean="0"/>
              <a:t>Projemizde </a:t>
            </a:r>
            <a:r>
              <a:rPr lang="en-US" dirty="0" err="1" smtClean="0"/>
              <a:t>uzaklık</a:t>
            </a:r>
            <a:r>
              <a:rPr lang="en-US" dirty="0" smtClean="0"/>
              <a:t> </a:t>
            </a:r>
            <a:r>
              <a:rPr lang="en-US" dirty="0" err="1" smtClean="0"/>
              <a:t>verisini</a:t>
            </a:r>
            <a:r>
              <a:rPr lang="en-US" dirty="0" smtClean="0"/>
              <a:t> </a:t>
            </a:r>
            <a:r>
              <a:rPr lang="en-US" dirty="0" err="1" smtClean="0"/>
              <a:t>almak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kullanacağız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19" y="171908"/>
            <a:ext cx="3671386" cy="25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6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Donanımlar</a:t>
            </a:r>
            <a:endParaRPr lang="en-US" dirty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.3. </a:t>
            </a:r>
            <a:r>
              <a:rPr lang="en-US" dirty="0" err="1" smtClean="0"/>
              <a:t>PowerBank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err="1" smtClean="0"/>
              <a:t>Powerbank</a:t>
            </a:r>
            <a:r>
              <a:rPr lang="en-US" dirty="0" smtClean="0"/>
              <a:t> </a:t>
            </a:r>
            <a:r>
              <a:rPr lang="en-US" dirty="0" err="1" smtClean="0"/>
              <a:t>kısaca</a:t>
            </a:r>
            <a:r>
              <a:rPr lang="en-US" dirty="0" smtClean="0"/>
              <a:t> </a:t>
            </a:r>
            <a:r>
              <a:rPr lang="en-US" dirty="0" err="1" smtClean="0"/>
              <a:t>taşınabilir</a:t>
            </a:r>
            <a:r>
              <a:rPr lang="en-US" dirty="0" smtClean="0"/>
              <a:t> </a:t>
            </a:r>
            <a:r>
              <a:rPr lang="en-US" dirty="0" err="1" smtClean="0"/>
              <a:t>şarj</a:t>
            </a:r>
            <a:r>
              <a:rPr lang="en-US" dirty="0" smtClean="0"/>
              <a:t> </a:t>
            </a:r>
            <a:r>
              <a:rPr lang="en-US" dirty="0" err="1" smtClean="0"/>
              <a:t>cihazıdır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Projemizde </a:t>
            </a:r>
            <a:r>
              <a:rPr lang="en-US" dirty="0" err="1" smtClean="0"/>
              <a:t>Raspberry’nin</a:t>
            </a:r>
            <a:r>
              <a:rPr lang="en-US" dirty="0" smtClean="0"/>
              <a:t> </a:t>
            </a:r>
            <a:r>
              <a:rPr lang="en-US" dirty="0" err="1" smtClean="0"/>
              <a:t>ihtiyacı</a:t>
            </a:r>
            <a:r>
              <a:rPr lang="en-US" dirty="0" smtClean="0"/>
              <a:t> olan </a:t>
            </a:r>
            <a:r>
              <a:rPr lang="en-US" dirty="0" err="1" smtClean="0"/>
              <a:t>gücü</a:t>
            </a:r>
            <a:r>
              <a:rPr lang="en-US" dirty="0" smtClean="0"/>
              <a:t> </a:t>
            </a:r>
            <a:r>
              <a:rPr lang="en-US" dirty="0" err="1" smtClean="0"/>
              <a:t>üretmesi</a:t>
            </a:r>
            <a:r>
              <a:rPr lang="en-US" dirty="0" smtClean="0"/>
              <a:t>, </a:t>
            </a:r>
            <a:r>
              <a:rPr lang="en-US" dirty="0" err="1" smtClean="0"/>
              <a:t>vücut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taşınabilir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bi </a:t>
            </a:r>
            <a:r>
              <a:rPr lang="en-US" dirty="0" err="1" smtClean="0"/>
              <a:t>halde</a:t>
            </a:r>
            <a:r>
              <a:rPr lang="en-US" dirty="0" smtClean="0"/>
              <a:t> </a:t>
            </a:r>
            <a:r>
              <a:rPr lang="en-US" dirty="0" err="1" smtClean="0"/>
              <a:t>ürünün</a:t>
            </a:r>
            <a:r>
              <a:rPr lang="en-US" dirty="0" smtClean="0"/>
              <a:t> </a:t>
            </a:r>
            <a:r>
              <a:rPr lang="en-US" dirty="0" err="1" smtClean="0"/>
              <a:t>kullanımını</a:t>
            </a:r>
            <a:r>
              <a:rPr lang="en-US" dirty="0" smtClean="0"/>
              <a:t> </a:t>
            </a:r>
            <a:r>
              <a:rPr lang="en-US" dirty="0" err="1" smtClean="0"/>
              <a:t>yapabilmemiz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kullanacağız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86" y="204536"/>
            <a:ext cx="2496051" cy="24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7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Donanımlar</a:t>
            </a:r>
            <a:endParaRPr lang="en-US" dirty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1104293" y="2389802"/>
            <a:ext cx="8946541" cy="4195481"/>
          </a:xfrm>
        </p:spPr>
        <p:txBody>
          <a:bodyPr/>
          <a:lstStyle/>
          <a:p>
            <a:r>
              <a:rPr lang="en-US" dirty="0" smtClean="0"/>
              <a:t>3.4. Buzzer:</a:t>
            </a:r>
          </a:p>
          <a:p>
            <a:endParaRPr lang="en-US" dirty="0"/>
          </a:p>
          <a:p>
            <a:pPr lvl="1"/>
            <a:r>
              <a:rPr lang="en-US" dirty="0"/>
              <a:t>Buzzer dediğimiz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elemanını</a:t>
            </a:r>
            <a:r>
              <a:rPr lang="en-US" dirty="0"/>
              <a:t> </a:t>
            </a:r>
            <a:r>
              <a:rPr lang="en-US" dirty="0" err="1"/>
              <a:t>ufak</a:t>
            </a:r>
            <a:r>
              <a:rPr lang="en-US" dirty="0"/>
              <a:t> bir </a:t>
            </a:r>
            <a:r>
              <a:rPr lang="en-US" dirty="0" err="1"/>
              <a:t>hoparlör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düşünebiliriz</a:t>
            </a:r>
            <a:r>
              <a:rPr lang="en-US" dirty="0"/>
              <a:t>. </a:t>
            </a:r>
            <a:r>
              <a:rPr lang="en-US" dirty="0" err="1"/>
              <a:t>Hoparlörler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 ses </a:t>
            </a:r>
            <a:r>
              <a:rPr lang="en-US" dirty="0" err="1"/>
              <a:t>üremeseler</a:t>
            </a:r>
            <a:r>
              <a:rPr lang="en-US" dirty="0"/>
              <a:t> de, “</a:t>
            </a:r>
            <a:r>
              <a:rPr lang="en-US" dirty="0" err="1"/>
              <a:t>bip</a:t>
            </a:r>
            <a:r>
              <a:rPr lang="en-US" dirty="0"/>
              <a:t>” </a:t>
            </a:r>
            <a:r>
              <a:rPr lang="en-US" dirty="0" err="1"/>
              <a:t>leme</a:t>
            </a:r>
            <a:r>
              <a:rPr lang="en-US" dirty="0"/>
              <a:t> </a:t>
            </a:r>
            <a:r>
              <a:rPr lang="en-US" dirty="0" err="1"/>
              <a:t>seslerini</a:t>
            </a:r>
            <a:r>
              <a:rPr lang="en-US" dirty="0"/>
              <a:t> </a:t>
            </a:r>
            <a:r>
              <a:rPr lang="en-US" dirty="0" err="1"/>
              <a:t>çıkartmada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başarılıdırlar</a:t>
            </a:r>
            <a:r>
              <a:rPr lang="en-US" dirty="0"/>
              <a:t>. Bu </a:t>
            </a:r>
            <a:r>
              <a:rPr lang="en-US" dirty="0" err="1"/>
              <a:t>tarz</a:t>
            </a:r>
            <a:r>
              <a:rPr lang="en-US" dirty="0"/>
              <a:t> buzzer </a:t>
            </a:r>
            <a:r>
              <a:rPr lang="en-US" dirty="0" err="1"/>
              <a:t>fiyatları</a:t>
            </a:r>
            <a:r>
              <a:rPr lang="en-US" dirty="0"/>
              <a:t> 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 smtClean="0"/>
              <a:t>.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endParaRPr lang="en-US" dirty="0" smtClean="0"/>
          </a:p>
          <a:p>
            <a:pPr lvl="1"/>
            <a:r>
              <a:rPr lang="en-US" dirty="0" smtClean="0"/>
              <a:t>Projemizde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birimi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kullanacağız</a:t>
            </a:r>
            <a:r>
              <a:rPr lang="en-US" dirty="0" smtClean="0"/>
              <a:t> . 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015" y="156324"/>
            <a:ext cx="2810924" cy="28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2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4.Kullanılan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Malzemeler</a:t>
            </a:r>
            <a:endParaRPr lang="en-US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lvl="1"/>
            <a:r>
              <a:rPr lang="en-US" b="1" dirty="0" err="1" smtClean="0"/>
              <a:t>Gözlük</a:t>
            </a:r>
            <a:endParaRPr lang="en-US" b="1" dirty="0" smtClean="0"/>
          </a:p>
          <a:p>
            <a:pPr lvl="1"/>
            <a:r>
              <a:rPr lang="en-US" dirty="0" smtClean="0"/>
              <a:t>Jumper </a:t>
            </a:r>
            <a:r>
              <a:rPr lang="en-US" dirty="0" err="1" smtClean="0"/>
              <a:t>Kablolar</a:t>
            </a:r>
            <a:endParaRPr lang="en-US" dirty="0" smtClean="0"/>
          </a:p>
          <a:p>
            <a:pPr lvl="1"/>
            <a:r>
              <a:rPr lang="en-US" dirty="0" smtClean="0"/>
              <a:t>10K </a:t>
            </a:r>
            <a:r>
              <a:rPr lang="en-US" dirty="0" err="1" smtClean="0"/>
              <a:t>Direnç</a:t>
            </a:r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314" y="4116852"/>
            <a:ext cx="3031957" cy="208834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4" y="4136627"/>
            <a:ext cx="2873115" cy="207870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02" y="4136627"/>
            <a:ext cx="2544178" cy="20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0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389</Words>
  <Application>Microsoft Office PowerPoint</Application>
  <PresentationFormat>Geniş ekran</PresentationFormat>
  <Paragraphs>64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İyon</vt:lpstr>
      <vt:lpstr>T.C. DOKUZ EYLÜL ÜNİVERSİTESİ İKTİSADİ VE İDARİ BİLİMLER FAKÜLTESİ YÖNETİM BİLİŞİM SİSTEMLERİ BÖLÜMÜ</vt:lpstr>
      <vt:lpstr>İÇİNDEKİLER</vt:lpstr>
      <vt:lpstr>1.Giriş </vt:lpstr>
      <vt:lpstr>2.Amaç</vt:lpstr>
      <vt:lpstr>Kullanılan Donanımlar</vt:lpstr>
      <vt:lpstr>Kullanılan Donanımlar</vt:lpstr>
      <vt:lpstr>Kullanılan Donanımlar</vt:lpstr>
      <vt:lpstr>Kullanılan Donanımlar</vt:lpstr>
      <vt:lpstr>4.Kullanılan Diğer Malzemeler</vt:lpstr>
      <vt:lpstr>5.Çalışma Prensibi</vt:lpstr>
      <vt:lpstr>5.Çalışma Prensibi</vt:lpstr>
      <vt:lpstr>5.Çalışma Prensibi</vt:lpstr>
      <vt:lpstr>5.Çalışma Prensibi</vt:lpstr>
      <vt:lpstr>5.Çalışma Prensibi</vt:lpstr>
      <vt:lpstr>5.Çalışma Prensibi</vt:lpstr>
      <vt:lpstr>6.Sonuç</vt:lpstr>
      <vt:lpstr>Dinlediğiniz İçin Teşekkürler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T.C. DOKUZ EYLÜL ÜNİVERSİTESİ İKTİSADİ VE İDARİ BİLİMLER FAKÜLTESİ YÖNETİM BİLİŞİM SİSTEMLERİ BÖLÜMÜ</dc:title>
  <dc:creator>Kreq</dc:creator>
  <cp:lastModifiedBy>Kreq</cp:lastModifiedBy>
  <cp:revision>19</cp:revision>
  <dcterms:created xsi:type="dcterms:W3CDTF">2019-12-16T03:02:43Z</dcterms:created>
  <dcterms:modified xsi:type="dcterms:W3CDTF">2019-12-16T04:37:37Z</dcterms:modified>
</cp:coreProperties>
</file>