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1"/>
  </p:notesMasterIdLst>
  <p:handoutMasterIdLst>
    <p:handoutMasterId r:id="rId22"/>
  </p:handoutMasterIdLst>
  <p:sldIdLst>
    <p:sldId id="256" r:id="rId5"/>
    <p:sldId id="290" r:id="rId6"/>
    <p:sldId id="288" r:id="rId7"/>
    <p:sldId id="280" r:id="rId8"/>
    <p:sldId id="271" r:id="rId9"/>
    <p:sldId id="293" r:id="rId10"/>
    <p:sldId id="292" r:id="rId11"/>
    <p:sldId id="294" r:id="rId12"/>
    <p:sldId id="295" r:id="rId13"/>
    <p:sldId id="296" r:id="rId14"/>
    <p:sldId id="285" r:id="rId15"/>
    <p:sldId id="281" r:id="rId16"/>
    <p:sldId id="282" r:id="rId17"/>
    <p:sldId id="286" r:id="rId18"/>
    <p:sldId id="287" r:id="rId19"/>
    <p:sldId id="291" r:id="rId2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D26CF-C9B7-401E-BDAD-D39F23240891}" v="517" dt="2024-08-02T07:28:47.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p:cViewPr varScale="1">
        <p:scale>
          <a:sx n="95" d="100"/>
          <a:sy n="95" d="100"/>
        </p:scale>
        <p:origin x="206"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 Segun" userId="9429e61b-3dc1-4684-963d-211186615e0c" providerId="ADAL" clId="{B28D26CF-C9B7-401E-BDAD-D39F23240891}"/>
    <pc:docChg chg="undo custSel addSld delSld modSld sldOrd">
      <pc:chgData name="Ofe, Segun" userId="9429e61b-3dc1-4684-963d-211186615e0c" providerId="ADAL" clId="{B28D26CF-C9B7-401E-BDAD-D39F23240891}" dt="2024-08-03T16:01:24.262" v="1583" actId="1076"/>
      <pc:docMkLst>
        <pc:docMk/>
      </pc:docMkLst>
      <pc:sldChg chg="modSp mod modTransition modAnim">
        <pc:chgData name="Ofe, Segun" userId="9429e61b-3dc1-4684-963d-211186615e0c" providerId="ADAL" clId="{B28D26CF-C9B7-401E-BDAD-D39F23240891}" dt="2024-07-29T19:21:55.936" v="949" actId="1076"/>
        <pc:sldMkLst>
          <pc:docMk/>
          <pc:sldMk cId="3600820136" sldId="256"/>
        </pc:sldMkLst>
        <pc:spChg chg="mod">
          <ac:chgData name="Ofe, Segun" userId="9429e61b-3dc1-4684-963d-211186615e0c" providerId="ADAL" clId="{B28D26CF-C9B7-401E-BDAD-D39F23240891}" dt="2024-07-26T22:11:00.181" v="523" actId="1076"/>
          <ac:spMkLst>
            <pc:docMk/>
            <pc:sldMk cId="3600820136" sldId="256"/>
            <ac:spMk id="2" creationId="{00000000-0000-0000-0000-000000000000}"/>
          </ac:spMkLst>
        </pc:spChg>
        <pc:spChg chg="mod">
          <ac:chgData name="Ofe, Segun" userId="9429e61b-3dc1-4684-963d-211186615e0c" providerId="ADAL" clId="{B28D26CF-C9B7-401E-BDAD-D39F23240891}" dt="2024-07-29T19:21:55.936" v="949" actId="1076"/>
          <ac:spMkLst>
            <pc:docMk/>
            <pc:sldMk cId="3600820136" sldId="256"/>
            <ac:spMk id="10" creationId="{2C1C4564-D176-5A6A-6C43-B19FCA9D887B}"/>
          </ac:spMkLst>
        </pc:spChg>
      </pc:sldChg>
      <pc:sldChg chg="addSp delSp modSp mod">
        <pc:chgData name="Ofe, Segun" userId="9429e61b-3dc1-4684-963d-211186615e0c" providerId="ADAL" clId="{B28D26CF-C9B7-401E-BDAD-D39F23240891}" dt="2024-08-03T16:01:24.262" v="1583" actId="1076"/>
        <pc:sldMkLst>
          <pc:docMk/>
          <pc:sldMk cId="3970798674" sldId="271"/>
        </pc:sldMkLst>
        <pc:spChg chg="add mod">
          <ac:chgData name="Ofe, Segun" userId="9429e61b-3dc1-4684-963d-211186615e0c" providerId="ADAL" clId="{B28D26CF-C9B7-401E-BDAD-D39F23240891}" dt="2024-08-03T16:01:24.262" v="1583" actId="1076"/>
          <ac:spMkLst>
            <pc:docMk/>
            <pc:sldMk cId="3970798674" sldId="271"/>
            <ac:spMk id="2" creationId="{0C033F58-7F76-756D-86F7-C8732C8FB2CA}"/>
          </ac:spMkLst>
        </pc:spChg>
        <pc:spChg chg="mod">
          <ac:chgData name="Ofe, Segun" userId="9429e61b-3dc1-4684-963d-211186615e0c" providerId="ADAL" clId="{B28D26CF-C9B7-401E-BDAD-D39F23240891}" dt="2024-07-25T21:45:04.128" v="471" actId="1037"/>
          <ac:spMkLst>
            <pc:docMk/>
            <pc:sldMk cId="3970798674" sldId="271"/>
            <ac:spMk id="8" creationId="{E66E7E14-1BAD-B7EE-8091-525704EC2127}"/>
          </ac:spMkLst>
        </pc:spChg>
        <pc:spChg chg="mod">
          <ac:chgData name="Ofe, Segun" userId="9429e61b-3dc1-4684-963d-211186615e0c" providerId="ADAL" clId="{B28D26CF-C9B7-401E-BDAD-D39F23240891}" dt="2024-07-25T21:45:14.162" v="473" actId="1037"/>
          <ac:spMkLst>
            <pc:docMk/>
            <pc:sldMk cId="3970798674" sldId="271"/>
            <ac:spMk id="9" creationId="{EDBEA0A5-4574-9BF2-D473-965948342477}"/>
          </ac:spMkLst>
        </pc:spChg>
        <pc:spChg chg="mod">
          <ac:chgData name="Ofe, Segun" userId="9429e61b-3dc1-4684-963d-211186615e0c" providerId="ADAL" clId="{B28D26CF-C9B7-401E-BDAD-D39F23240891}" dt="2024-07-25T15:21:12.089" v="397" actId="1076"/>
          <ac:spMkLst>
            <pc:docMk/>
            <pc:sldMk cId="3970798674" sldId="271"/>
            <ac:spMk id="13" creationId="{00000000-0000-0000-0000-000000000000}"/>
          </ac:spMkLst>
        </pc:spChg>
        <pc:spChg chg="mod">
          <ac:chgData name="Ofe, Segun" userId="9429e61b-3dc1-4684-963d-211186615e0c" providerId="ADAL" clId="{B28D26CF-C9B7-401E-BDAD-D39F23240891}" dt="2024-07-25T21:45:07.042" v="472" actId="1037"/>
          <ac:spMkLst>
            <pc:docMk/>
            <pc:sldMk cId="3970798674" sldId="271"/>
            <ac:spMk id="19" creationId="{F7DE12DB-27BE-9187-18CD-337E50CA1E09}"/>
          </ac:spMkLst>
        </pc:spChg>
        <pc:spChg chg="mod">
          <ac:chgData name="Ofe, Segun" userId="9429e61b-3dc1-4684-963d-211186615e0c" providerId="ADAL" clId="{B28D26CF-C9B7-401E-BDAD-D39F23240891}" dt="2024-07-25T21:45:14.162" v="473" actId="1037"/>
          <ac:spMkLst>
            <pc:docMk/>
            <pc:sldMk cId="3970798674" sldId="271"/>
            <ac:spMk id="20" creationId="{8421DB46-43F7-E59A-50F3-03E39CA0EF3B}"/>
          </ac:spMkLst>
        </pc:spChg>
        <pc:spChg chg="mod">
          <ac:chgData name="Ofe, Segun" userId="9429e61b-3dc1-4684-963d-211186615e0c" providerId="ADAL" clId="{B28D26CF-C9B7-401E-BDAD-D39F23240891}" dt="2024-07-25T21:45:14.162" v="473" actId="1037"/>
          <ac:spMkLst>
            <pc:docMk/>
            <pc:sldMk cId="3970798674" sldId="271"/>
            <ac:spMk id="21" creationId="{9AA54387-25C0-AAEB-4D95-6DB0B0EFCEEA}"/>
          </ac:spMkLst>
        </pc:spChg>
        <pc:spChg chg="mod">
          <ac:chgData name="Ofe, Segun" userId="9429e61b-3dc1-4684-963d-211186615e0c" providerId="ADAL" clId="{B28D26CF-C9B7-401E-BDAD-D39F23240891}" dt="2024-07-25T21:45:04.128" v="471" actId="1037"/>
          <ac:spMkLst>
            <pc:docMk/>
            <pc:sldMk cId="3970798674" sldId="271"/>
            <ac:spMk id="24" creationId="{C12A4757-2651-263E-ABE6-6EB8723F2594}"/>
          </ac:spMkLst>
        </pc:spChg>
        <pc:spChg chg="mod">
          <ac:chgData name="Ofe, Segun" userId="9429e61b-3dc1-4684-963d-211186615e0c" providerId="ADAL" clId="{B28D26CF-C9B7-401E-BDAD-D39F23240891}" dt="2024-07-25T21:45:04.128" v="471" actId="1037"/>
          <ac:spMkLst>
            <pc:docMk/>
            <pc:sldMk cId="3970798674" sldId="271"/>
            <ac:spMk id="26" creationId="{B9AA1DF7-506E-C849-5B88-F4638766B095}"/>
          </ac:spMkLst>
        </pc:spChg>
        <pc:spChg chg="add mod">
          <ac:chgData name="Ofe, Segun" userId="9429e61b-3dc1-4684-963d-211186615e0c" providerId="ADAL" clId="{B28D26CF-C9B7-401E-BDAD-D39F23240891}" dt="2024-07-25T21:45:04.128" v="471" actId="1037"/>
          <ac:spMkLst>
            <pc:docMk/>
            <pc:sldMk cId="3970798674" sldId="271"/>
            <ac:spMk id="27" creationId="{F7A2C791-0284-1E86-C7A8-ED2D2728CF28}"/>
          </ac:spMkLst>
        </pc:spChg>
        <pc:spChg chg="add mod">
          <ac:chgData name="Ofe, Segun" userId="9429e61b-3dc1-4684-963d-211186615e0c" providerId="ADAL" clId="{B28D26CF-C9B7-401E-BDAD-D39F23240891}" dt="2024-07-25T21:45:04.128" v="471" actId="1037"/>
          <ac:spMkLst>
            <pc:docMk/>
            <pc:sldMk cId="3970798674" sldId="271"/>
            <ac:spMk id="28" creationId="{7777DE0D-310D-9FA9-51E7-0D1D4D8A73C1}"/>
          </ac:spMkLst>
        </pc:spChg>
        <pc:spChg chg="add del mod">
          <ac:chgData name="Ofe, Segun" userId="9429e61b-3dc1-4684-963d-211186615e0c" providerId="ADAL" clId="{B28D26CF-C9B7-401E-BDAD-D39F23240891}" dt="2024-07-25T15:06:59.611" v="301" actId="478"/>
          <ac:spMkLst>
            <pc:docMk/>
            <pc:sldMk cId="3970798674" sldId="271"/>
            <ac:spMk id="30" creationId="{80B561FC-DD18-8E3D-A497-2DBBFC5961D9}"/>
          </ac:spMkLst>
        </pc:spChg>
        <pc:spChg chg="add mod">
          <ac:chgData name="Ofe, Segun" userId="9429e61b-3dc1-4684-963d-211186615e0c" providerId="ADAL" clId="{B28D26CF-C9B7-401E-BDAD-D39F23240891}" dt="2024-07-25T21:45:04.128" v="471" actId="1037"/>
          <ac:spMkLst>
            <pc:docMk/>
            <pc:sldMk cId="3970798674" sldId="271"/>
            <ac:spMk id="31" creationId="{80DB8478-6C5B-1FEF-AD34-166058C2A5A6}"/>
          </ac:spMkLst>
        </pc:spChg>
        <pc:spChg chg="add mod">
          <ac:chgData name="Ofe, Segun" userId="9429e61b-3dc1-4684-963d-211186615e0c" providerId="ADAL" clId="{B28D26CF-C9B7-401E-BDAD-D39F23240891}" dt="2024-07-29T19:20:20.215" v="941" actId="1037"/>
          <ac:spMkLst>
            <pc:docMk/>
            <pc:sldMk cId="3970798674" sldId="271"/>
            <ac:spMk id="32" creationId="{30D3EC52-F338-5375-1894-65CE0A6D3455}"/>
          </ac:spMkLst>
        </pc:spChg>
        <pc:spChg chg="add mod">
          <ac:chgData name="Ofe, Segun" userId="9429e61b-3dc1-4684-963d-211186615e0c" providerId="ADAL" clId="{B28D26CF-C9B7-401E-BDAD-D39F23240891}" dt="2024-07-29T19:20:23.657" v="948" actId="1038"/>
          <ac:spMkLst>
            <pc:docMk/>
            <pc:sldMk cId="3970798674" sldId="271"/>
            <ac:spMk id="33" creationId="{E9C8114C-DFB4-7B02-3C4E-404EAB86292F}"/>
          </ac:spMkLst>
        </pc:spChg>
        <pc:spChg chg="add del mod">
          <ac:chgData name="Ofe, Segun" userId="9429e61b-3dc1-4684-963d-211186615e0c" providerId="ADAL" clId="{B28D26CF-C9B7-401E-BDAD-D39F23240891}" dt="2024-07-25T15:09:47.819" v="345" actId="478"/>
          <ac:spMkLst>
            <pc:docMk/>
            <pc:sldMk cId="3970798674" sldId="271"/>
            <ac:spMk id="34" creationId="{A52260A8-9A74-CE1D-C654-358568FE1CEF}"/>
          </ac:spMkLst>
        </pc:spChg>
        <pc:spChg chg="add del mod">
          <ac:chgData name="Ofe, Segun" userId="9429e61b-3dc1-4684-963d-211186615e0c" providerId="ADAL" clId="{B28D26CF-C9B7-401E-BDAD-D39F23240891}" dt="2024-07-29T19:20:12.142" v="925" actId="478"/>
          <ac:spMkLst>
            <pc:docMk/>
            <pc:sldMk cId="3970798674" sldId="271"/>
            <ac:spMk id="35" creationId="{9441F82C-7F30-16F4-DDC5-1AE1B51B1E70}"/>
          </ac:spMkLst>
        </pc:spChg>
        <pc:spChg chg="add del mod">
          <ac:chgData name="Ofe, Segun" userId="9429e61b-3dc1-4684-963d-211186615e0c" providerId="ADAL" clId="{B28D26CF-C9B7-401E-BDAD-D39F23240891}" dt="2024-07-29T19:20:06.729" v="923" actId="478"/>
          <ac:spMkLst>
            <pc:docMk/>
            <pc:sldMk cId="3970798674" sldId="271"/>
            <ac:spMk id="36" creationId="{8BB5AEE3-9E36-C6CE-BBE0-F4DA7839D573}"/>
          </ac:spMkLst>
        </pc:spChg>
        <pc:spChg chg="add mod">
          <ac:chgData name="Ofe, Segun" userId="9429e61b-3dc1-4684-963d-211186615e0c" providerId="ADAL" clId="{B28D26CF-C9B7-401E-BDAD-D39F23240891}" dt="2024-07-25T21:45:04.128" v="471" actId="1037"/>
          <ac:spMkLst>
            <pc:docMk/>
            <pc:sldMk cId="3970798674" sldId="271"/>
            <ac:spMk id="37" creationId="{A6995F61-EDD9-1A29-DF2E-0251C2E38A06}"/>
          </ac:spMkLst>
        </pc:spChg>
        <pc:grpChg chg="mod">
          <ac:chgData name="Ofe, Segun" userId="9429e61b-3dc1-4684-963d-211186615e0c" providerId="ADAL" clId="{B28D26CF-C9B7-401E-BDAD-D39F23240891}" dt="2024-07-25T21:45:04.128" v="471" actId="1037"/>
          <ac:grpSpMkLst>
            <pc:docMk/>
            <pc:sldMk cId="3970798674" sldId="271"/>
            <ac:grpSpMk id="18" creationId="{66FA447F-7750-80EA-3664-9FE4C609C265}"/>
          </ac:grpSpMkLst>
        </pc:grpChg>
        <pc:grpChg chg="mod">
          <ac:chgData name="Ofe, Segun" userId="9429e61b-3dc1-4684-963d-211186615e0c" providerId="ADAL" clId="{B28D26CF-C9B7-401E-BDAD-D39F23240891}" dt="2024-07-25T21:45:14.162" v="473" actId="1037"/>
          <ac:grpSpMkLst>
            <pc:docMk/>
            <pc:sldMk cId="3970798674" sldId="271"/>
            <ac:grpSpMk id="22" creationId="{3C7004CC-79FB-535E-BA3B-B98F548E11F2}"/>
          </ac:grpSpMkLst>
        </pc:grpChg>
        <pc:grpChg chg="add mod">
          <ac:chgData name="Ofe, Segun" userId="9429e61b-3dc1-4684-963d-211186615e0c" providerId="ADAL" clId="{B28D26CF-C9B7-401E-BDAD-D39F23240891}" dt="2024-07-25T21:45:04.128" v="471" actId="1037"/>
          <ac:grpSpMkLst>
            <pc:docMk/>
            <pc:sldMk cId="3970798674" sldId="271"/>
            <ac:grpSpMk id="38" creationId="{526ECCDB-C75D-F3B9-6BB5-3B7A0FB498B9}"/>
          </ac:grpSpMkLst>
        </pc:grpChg>
        <pc:grpChg chg="add mod">
          <ac:chgData name="Ofe, Segun" userId="9429e61b-3dc1-4684-963d-211186615e0c" providerId="ADAL" clId="{B28D26CF-C9B7-401E-BDAD-D39F23240891}" dt="2024-07-25T21:45:14.162" v="473" actId="1037"/>
          <ac:grpSpMkLst>
            <pc:docMk/>
            <pc:sldMk cId="3970798674" sldId="271"/>
            <ac:grpSpMk id="43" creationId="{D45EAA7F-05AD-A005-67FA-18A68D44CB6F}"/>
          </ac:grpSpMkLst>
        </pc:grpChg>
        <pc:picChg chg="add mod">
          <ac:chgData name="Ofe, Segun" userId="9429e61b-3dc1-4684-963d-211186615e0c" providerId="ADAL" clId="{B28D26CF-C9B7-401E-BDAD-D39F23240891}" dt="2024-07-25T21:45:04.128" v="471" actId="1037"/>
          <ac:picMkLst>
            <pc:docMk/>
            <pc:sldMk cId="3970798674" sldId="271"/>
            <ac:picMk id="29" creationId="{70CE8C08-973B-5931-6D44-4B38606EEBDD}"/>
          </ac:picMkLst>
        </pc:picChg>
        <pc:picChg chg="add del mod">
          <ac:chgData name="Ofe, Segun" userId="9429e61b-3dc1-4684-963d-211186615e0c" providerId="ADAL" clId="{B28D26CF-C9B7-401E-BDAD-D39F23240891}" dt="2024-07-25T15:15:50.776" v="363" actId="478"/>
          <ac:picMkLst>
            <pc:docMk/>
            <pc:sldMk cId="3970798674" sldId="271"/>
            <ac:picMk id="39" creationId="{41F52B6D-10CD-F66D-E46E-E937C16AD147}"/>
          </ac:picMkLst>
        </pc:picChg>
        <pc:picChg chg="add del mod">
          <ac:chgData name="Ofe, Segun" userId="9429e61b-3dc1-4684-963d-211186615e0c" providerId="ADAL" clId="{B28D26CF-C9B7-401E-BDAD-D39F23240891}" dt="2024-07-25T15:15:50.776" v="363" actId="478"/>
          <ac:picMkLst>
            <pc:docMk/>
            <pc:sldMk cId="3970798674" sldId="271"/>
            <ac:picMk id="40" creationId="{E79EFA58-73C3-CF00-E37C-F357834E5A4A}"/>
          </ac:picMkLst>
        </pc:picChg>
        <pc:picChg chg="add mod">
          <ac:chgData name="Ofe, Segun" userId="9429e61b-3dc1-4684-963d-211186615e0c" providerId="ADAL" clId="{B28D26CF-C9B7-401E-BDAD-D39F23240891}" dt="2024-07-25T21:45:14.162" v="473" actId="1037"/>
          <ac:picMkLst>
            <pc:docMk/>
            <pc:sldMk cId="3970798674" sldId="271"/>
            <ac:picMk id="41" creationId="{159D484B-23B6-1500-F434-2533326E7982}"/>
          </ac:picMkLst>
        </pc:picChg>
        <pc:picChg chg="add mod">
          <ac:chgData name="Ofe, Segun" userId="9429e61b-3dc1-4684-963d-211186615e0c" providerId="ADAL" clId="{B28D26CF-C9B7-401E-BDAD-D39F23240891}" dt="2024-07-25T21:45:14.162" v="473" actId="1037"/>
          <ac:picMkLst>
            <pc:docMk/>
            <pc:sldMk cId="3970798674" sldId="271"/>
            <ac:picMk id="42" creationId="{D1245FF5-20BA-9497-BB9F-4F409BB87211}"/>
          </ac:picMkLst>
        </pc:picChg>
        <pc:picChg chg="mod">
          <ac:chgData name="Ofe, Segun" userId="9429e61b-3dc1-4684-963d-211186615e0c" providerId="ADAL" clId="{B28D26CF-C9B7-401E-BDAD-D39F23240891}" dt="2024-07-25T21:45:04.128" v="471" actId="1037"/>
          <ac:picMkLst>
            <pc:docMk/>
            <pc:sldMk cId="3970798674" sldId="271"/>
            <ac:picMk id="2050" creationId="{D6463590-E103-20E1-F135-9A2F9BBBC3D5}"/>
          </ac:picMkLst>
        </pc:picChg>
        <pc:picChg chg="del mod">
          <ac:chgData name="Ofe, Segun" userId="9429e61b-3dc1-4684-963d-211186615e0c" providerId="ADAL" clId="{B28D26CF-C9B7-401E-BDAD-D39F23240891}" dt="2024-07-25T15:15:50.776" v="363" actId="478"/>
          <ac:picMkLst>
            <pc:docMk/>
            <pc:sldMk cId="3970798674" sldId="271"/>
            <ac:picMk id="2052" creationId="{365C1A7C-7F4A-3DCF-4B2F-C313328B9749}"/>
          </ac:picMkLst>
        </pc:picChg>
        <pc:picChg chg="add del mod">
          <ac:chgData name="Ofe, Segun" userId="9429e61b-3dc1-4684-963d-211186615e0c" providerId="ADAL" clId="{B28D26CF-C9B7-401E-BDAD-D39F23240891}" dt="2024-07-25T15:16:07.016" v="368" actId="478"/>
          <ac:picMkLst>
            <pc:docMk/>
            <pc:sldMk cId="3970798674" sldId="271"/>
            <ac:picMk id="2054" creationId="{178711DF-2FC2-8889-F848-900939ADB417}"/>
          </ac:picMkLst>
        </pc:picChg>
        <pc:picChg chg="add mod">
          <ac:chgData name="Ofe, Segun" userId="9429e61b-3dc1-4684-963d-211186615e0c" providerId="ADAL" clId="{B28D26CF-C9B7-401E-BDAD-D39F23240891}" dt="2024-07-25T21:45:14.162" v="473" actId="1037"/>
          <ac:picMkLst>
            <pc:docMk/>
            <pc:sldMk cId="3970798674" sldId="271"/>
            <ac:picMk id="2056" creationId="{80CA4185-9D00-A22D-AE3F-2C50CE6D1153}"/>
          </ac:picMkLst>
        </pc:picChg>
      </pc:sldChg>
      <pc:sldChg chg="modSp del mod">
        <pc:chgData name="Ofe, Segun" userId="9429e61b-3dc1-4684-963d-211186615e0c" providerId="ADAL" clId="{B28D26CF-C9B7-401E-BDAD-D39F23240891}" dt="2024-07-25T03:50:39.304" v="201" actId="2696"/>
        <pc:sldMkLst>
          <pc:docMk/>
          <pc:sldMk cId="1286620289" sldId="278"/>
        </pc:sldMkLst>
        <pc:spChg chg="mod">
          <ac:chgData name="Ofe, Segun" userId="9429e61b-3dc1-4684-963d-211186615e0c" providerId="ADAL" clId="{B28D26CF-C9B7-401E-BDAD-D39F23240891}" dt="2024-07-25T03:48:19.946" v="182" actId="404"/>
          <ac:spMkLst>
            <pc:docMk/>
            <pc:sldMk cId="1286620289" sldId="278"/>
            <ac:spMk id="3" creationId="{155B9B69-5606-4DB4-950E-F1C0243825AB}"/>
          </ac:spMkLst>
        </pc:spChg>
        <pc:spChg chg="mod">
          <ac:chgData name="Ofe, Segun" userId="9429e61b-3dc1-4684-963d-211186615e0c" providerId="ADAL" clId="{B28D26CF-C9B7-401E-BDAD-D39F23240891}" dt="2024-07-25T03:48:53.663" v="183" actId="21"/>
          <ac:spMkLst>
            <pc:docMk/>
            <pc:sldMk cId="1286620289" sldId="278"/>
            <ac:spMk id="4" creationId="{CA5C7E5C-6E44-41C6-8E63-BAB8AFE077AF}"/>
          </ac:spMkLst>
        </pc:spChg>
      </pc:sldChg>
      <pc:sldChg chg="del">
        <pc:chgData name="Ofe, Segun" userId="9429e61b-3dc1-4684-963d-211186615e0c" providerId="ADAL" clId="{B28D26CF-C9B7-401E-BDAD-D39F23240891}" dt="2024-08-02T07:45:39.583" v="1460" actId="2696"/>
        <pc:sldMkLst>
          <pc:docMk/>
          <pc:sldMk cId="534092122" sldId="279"/>
        </pc:sldMkLst>
      </pc:sldChg>
      <pc:sldChg chg="addSp delSp modSp mod ord modTransition modAnim">
        <pc:chgData name="Ofe, Segun" userId="9429e61b-3dc1-4684-963d-211186615e0c" providerId="ADAL" clId="{B28D26CF-C9B7-401E-BDAD-D39F23240891}" dt="2024-08-02T07:28:47.616" v="1314"/>
        <pc:sldMkLst>
          <pc:docMk/>
          <pc:sldMk cId="3701877142" sldId="280"/>
        </pc:sldMkLst>
        <pc:spChg chg="mod">
          <ac:chgData name="Ofe, Segun" userId="9429e61b-3dc1-4684-963d-211186615e0c" providerId="ADAL" clId="{B28D26CF-C9B7-401E-BDAD-D39F23240891}" dt="2024-08-02T06:33:16.429" v="1186" actId="1076"/>
          <ac:spMkLst>
            <pc:docMk/>
            <pc:sldMk cId="3701877142" sldId="280"/>
            <ac:spMk id="2" creationId="{D140B8A1-69F6-42E5-A0E5-D110D0656AB2}"/>
          </ac:spMkLst>
        </pc:spChg>
        <pc:spChg chg="del">
          <ac:chgData name="Ofe, Segun" userId="9429e61b-3dc1-4684-963d-211186615e0c" providerId="ADAL" clId="{B28D26CF-C9B7-401E-BDAD-D39F23240891}" dt="2024-07-25T03:49:03.438" v="185" actId="478"/>
          <ac:spMkLst>
            <pc:docMk/>
            <pc:sldMk cId="3701877142" sldId="280"/>
            <ac:spMk id="3" creationId="{A27526A8-CA7A-4075-82D6-DE77DE15E44D}"/>
          </ac:spMkLst>
        </pc:spChg>
        <pc:spChg chg="add mod">
          <ac:chgData name="Ofe, Segun" userId="9429e61b-3dc1-4684-963d-211186615e0c" providerId="ADAL" clId="{B28D26CF-C9B7-401E-BDAD-D39F23240891}" dt="2024-07-29T19:16:03.472" v="787" actId="1076"/>
          <ac:spMkLst>
            <pc:docMk/>
            <pc:sldMk cId="3701877142" sldId="280"/>
            <ac:spMk id="3" creationId="{EC2ADBC1-CCCA-1511-A68C-867D17FA8E5C}"/>
          </ac:spMkLst>
        </pc:spChg>
        <pc:spChg chg="add del mod">
          <ac:chgData name="Ofe, Segun" userId="9429e61b-3dc1-4684-963d-211186615e0c" providerId="ADAL" clId="{B28D26CF-C9B7-401E-BDAD-D39F23240891}" dt="2024-07-25T03:49:17.583" v="189" actId="478"/>
          <ac:spMkLst>
            <pc:docMk/>
            <pc:sldMk cId="3701877142" sldId="280"/>
            <ac:spMk id="5" creationId="{3785B480-87F8-9E07-C215-217F7C731268}"/>
          </ac:spMkLst>
        </pc:spChg>
        <pc:spChg chg="add mod">
          <ac:chgData name="Ofe, Segun" userId="9429e61b-3dc1-4684-963d-211186615e0c" providerId="ADAL" clId="{B28D26CF-C9B7-401E-BDAD-D39F23240891}" dt="2024-08-02T06:33:23.180" v="1187" actId="14100"/>
          <ac:spMkLst>
            <pc:docMk/>
            <pc:sldMk cId="3701877142" sldId="280"/>
            <ac:spMk id="6" creationId="{1D850EF1-53BE-63D9-F34D-2A89037FD474}"/>
          </ac:spMkLst>
        </pc:spChg>
      </pc:sldChg>
      <pc:sldChg chg="addSp delSp modSp del mod setBg setClrOvrMap">
        <pc:chgData name="Ofe, Segun" userId="9429e61b-3dc1-4684-963d-211186615e0c" providerId="ADAL" clId="{B28D26CF-C9B7-401E-BDAD-D39F23240891}" dt="2024-08-02T07:32:26.323" v="1330" actId="2696"/>
        <pc:sldMkLst>
          <pc:docMk/>
          <pc:sldMk cId="1532294410" sldId="284"/>
        </pc:sldMkLst>
        <pc:spChg chg="del">
          <ac:chgData name="Ofe, Segun" userId="9429e61b-3dc1-4684-963d-211186615e0c" providerId="ADAL" clId="{B28D26CF-C9B7-401E-BDAD-D39F23240891}" dt="2024-08-02T07:31:16.654" v="1318" actId="478"/>
          <ac:spMkLst>
            <pc:docMk/>
            <pc:sldMk cId="1532294410" sldId="284"/>
            <ac:spMk id="3" creationId="{28DC1E81-F109-47CE-9D85-CEC522465229}"/>
          </ac:spMkLst>
        </pc:spChg>
        <pc:spChg chg="add del mod">
          <ac:chgData name="Ofe, Segun" userId="9429e61b-3dc1-4684-963d-211186615e0c" providerId="ADAL" clId="{B28D26CF-C9B7-401E-BDAD-D39F23240891}" dt="2024-08-02T07:31:14.598" v="1317" actId="478"/>
          <ac:spMkLst>
            <pc:docMk/>
            <pc:sldMk cId="1532294410" sldId="284"/>
            <ac:spMk id="5" creationId="{FAEA109B-E9DC-0F7E-576F-EA5CE6A86708}"/>
          </ac:spMkLst>
        </pc:spChg>
        <pc:spChg chg="add del mod">
          <ac:chgData name="Ofe, Segun" userId="9429e61b-3dc1-4684-963d-211186615e0c" providerId="ADAL" clId="{B28D26CF-C9B7-401E-BDAD-D39F23240891}" dt="2024-08-02T07:31:35.137" v="1323" actId="478"/>
          <ac:spMkLst>
            <pc:docMk/>
            <pc:sldMk cId="1532294410" sldId="284"/>
            <ac:spMk id="7" creationId="{E59303AF-F7EC-B951-E803-BC6C888CB9DF}"/>
          </ac:spMkLst>
        </pc:spChg>
        <pc:spChg chg="del mod">
          <ac:chgData name="Ofe, Segun" userId="9429e61b-3dc1-4684-963d-211186615e0c" providerId="ADAL" clId="{B28D26CF-C9B7-401E-BDAD-D39F23240891}" dt="2024-08-02T07:31:10.172" v="1316" actId="478"/>
          <ac:spMkLst>
            <pc:docMk/>
            <pc:sldMk cId="1532294410" sldId="284"/>
            <ac:spMk id="9" creationId="{CD1FB3E9-1C7E-4E80-B409-F3F1CDB6DF6C}"/>
          </ac:spMkLst>
        </pc:spChg>
        <pc:spChg chg="add del">
          <ac:chgData name="Ofe, Segun" userId="9429e61b-3dc1-4684-963d-211186615e0c" providerId="ADAL" clId="{B28D26CF-C9B7-401E-BDAD-D39F23240891}" dt="2024-08-02T07:32:03.985" v="1327" actId="26606"/>
          <ac:spMkLst>
            <pc:docMk/>
            <pc:sldMk cId="1532294410" sldId="284"/>
            <ac:spMk id="23" creationId="{7E123AAE-7C5D-4EC5-B570-7141C9405CE2}"/>
          </ac:spMkLst>
        </pc:spChg>
        <pc:spChg chg="add del">
          <ac:chgData name="Ofe, Segun" userId="9429e61b-3dc1-4684-963d-211186615e0c" providerId="ADAL" clId="{B28D26CF-C9B7-401E-BDAD-D39F23240891}" dt="2024-08-02T07:32:03.985" v="1327" actId="26606"/>
          <ac:spMkLst>
            <pc:docMk/>
            <pc:sldMk cId="1532294410" sldId="284"/>
            <ac:spMk id="25" creationId="{EBE68FE8-33EE-42EC-8894-049237550257}"/>
          </ac:spMkLst>
        </pc:spChg>
        <pc:spChg chg="add">
          <ac:chgData name="Ofe, Segun" userId="9429e61b-3dc1-4684-963d-211186615e0c" providerId="ADAL" clId="{B28D26CF-C9B7-401E-BDAD-D39F23240891}" dt="2024-08-02T07:32:03.995" v="1328" actId="26606"/>
          <ac:spMkLst>
            <pc:docMk/>
            <pc:sldMk cId="1532294410" sldId="284"/>
            <ac:spMk id="34" creationId="{36993C3A-0E30-417B-B76B-0B62A3462F06}"/>
          </ac:spMkLst>
        </pc:spChg>
        <pc:grpChg chg="add del">
          <ac:chgData name="Ofe, Segun" userId="9429e61b-3dc1-4684-963d-211186615e0c" providerId="ADAL" clId="{B28D26CF-C9B7-401E-BDAD-D39F23240891}" dt="2024-08-02T07:32:03.985" v="1327" actId="26606"/>
          <ac:grpSpMkLst>
            <pc:docMk/>
            <pc:sldMk cId="1532294410" sldId="284"/>
            <ac:grpSpMk id="15" creationId="{089D35B1-0ED5-4358-8CAE-A9E49412AAA1}"/>
          </ac:grpSpMkLst>
        </pc:grpChg>
        <pc:grpChg chg="add">
          <ac:chgData name="Ofe, Segun" userId="9429e61b-3dc1-4684-963d-211186615e0c" providerId="ADAL" clId="{B28D26CF-C9B7-401E-BDAD-D39F23240891}" dt="2024-08-02T07:32:03.995" v="1328" actId="26606"/>
          <ac:grpSpMkLst>
            <pc:docMk/>
            <pc:sldMk cId="1532294410" sldId="284"/>
            <ac:grpSpMk id="27" creationId="{089D35B1-0ED5-4358-8CAE-A9E49412AAA1}"/>
          </ac:grpSpMkLst>
        </pc:grpChg>
        <pc:picChg chg="add del">
          <ac:chgData name="Ofe, Segun" userId="9429e61b-3dc1-4684-963d-211186615e0c" providerId="ADAL" clId="{B28D26CF-C9B7-401E-BDAD-D39F23240891}" dt="2024-08-02T07:31:53.383" v="1325" actId="478"/>
          <ac:picMkLst>
            <pc:docMk/>
            <pc:sldMk cId="1532294410" sldId="284"/>
            <ac:picMk id="4" creationId="{B9F68E5E-6256-495F-90DA-E393C2AAF971}"/>
          </ac:picMkLst>
        </pc:picChg>
        <pc:picChg chg="add mod">
          <ac:chgData name="Ofe, Segun" userId="9429e61b-3dc1-4684-963d-211186615e0c" providerId="ADAL" clId="{B28D26CF-C9B7-401E-BDAD-D39F23240891}" dt="2024-08-02T07:32:07.451" v="1329" actId="27614"/>
          <ac:picMkLst>
            <pc:docMk/>
            <pc:sldMk cId="1532294410" sldId="284"/>
            <ac:picMk id="10" creationId="{D3B97863-0FBF-167B-F36F-8DEC90E728D2}"/>
          </ac:picMkLst>
        </pc:picChg>
      </pc:sldChg>
      <pc:sldChg chg="addSp delSp modSp new mod ord setBg">
        <pc:chgData name="Ofe, Segun" userId="9429e61b-3dc1-4684-963d-211186615e0c" providerId="ADAL" clId="{B28D26CF-C9B7-401E-BDAD-D39F23240891}" dt="2024-07-26T22:13:14.494" v="537" actId="26606"/>
        <pc:sldMkLst>
          <pc:docMk/>
          <pc:sldMk cId="1145966098" sldId="288"/>
        </pc:sldMkLst>
        <pc:spChg chg="del">
          <ac:chgData name="Ofe, Segun" userId="9429e61b-3dc1-4684-963d-211186615e0c" providerId="ADAL" clId="{B28D26CF-C9B7-401E-BDAD-D39F23240891}" dt="2024-07-25T21:36:38.701" v="400" actId="478"/>
          <ac:spMkLst>
            <pc:docMk/>
            <pc:sldMk cId="1145966098" sldId="288"/>
            <ac:spMk id="2" creationId="{6F25BE04-7BAF-AD2D-DDBF-FA7ADAE697F2}"/>
          </ac:spMkLst>
        </pc:spChg>
        <pc:spChg chg="del">
          <ac:chgData name="Ofe, Segun" userId="9429e61b-3dc1-4684-963d-211186615e0c" providerId="ADAL" clId="{B28D26CF-C9B7-401E-BDAD-D39F23240891}" dt="2024-07-25T21:36:41.161" v="401" actId="478"/>
          <ac:spMkLst>
            <pc:docMk/>
            <pc:sldMk cId="1145966098" sldId="288"/>
            <ac:spMk id="3" creationId="{1EB3CFFB-108A-9233-6FDE-CEB33F8DFFD2}"/>
          </ac:spMkLst>
        </pc:spChg>
        <pc:spChg chg="add del">
          <ac:chgData name="Ofe, Segun" userId="9429e61b-3dc1-4684-963d-211186615e0c" providerId="ADAL" clId="{B28D26CF-C9B7-401E-BDAD-D39F23240891}" dt="2024-07-26T22:13:14.494" v="537" actId="26606"/>
          <ac:spMkLst>
            <pc:docMk/>
            <pc:sldMk cId="1145966098" sldId="288"/>
            <ac:spMk id="18" creationId="{7FF78026-DEBB-4D5A-9A4E-872456603835}"/>
          </ac:spMkLst>
        </pc:spChg>
        <pc:spChg chg="add del">
          <ac:chgData name="Ofe, Segun" userId="9429e61b-3dc1-4684-963d-211186615e0c" providerId="ADAL" clId="{B28D26CF-C9B7-401E-BDAD-D39F23240891}" dt="2024-07-26T22:13:14.494" v="537" actId="26606"/>
          <ac:spMkLst>
            <pc:docMk/>
            <pc:sldMk cId="1145966098" sldId="288"/>
            <ac:spMk id="20" creationId="{E05E1684-CF44-4EAD-B3A4-FCE98461F3EE}"/>
          </ac:spMkLst>
        </pc:spChg>
        <pc:spChg chg="add">
          <ac:chgData name="Ofe, Segun" userId="9429e61b-3dc1-4684-963d-211186615e0c" providerId="ADAL" clId="{B28D26CF-C9B7-401E-BDAD-D39F23240891}" dt="2024-07-26T22:13:14.494" v="537" actId="26606"/>
          <ac:spMkLst>
            <pc:docMk/>
            <pc:sldMk cId="1145966098" sldId="288"/>
            <ac:spMk id="33" creationId="{7FF78026-DEBB-4D5A-9A4E-872456603835}"/>
          </ac:spMkLst>
        </pc:spChg>
        <pc:spChg chg="add">
          <ac:chgData name="Ofe, Segun" userId="9429e61b-3dc1-4684-963d-211186615e0c" providerId="ADAL" clId="{B28D26CF-C9B7-401E-BDAD-D39F23240891}" dt="2024-07-26T22:13:14.494" v="537" actId="26606"/>
          <ac:spMkLst>
            <pc:docMk/>
            <pc:sldMk cId="1145966098" sldId="288"/>
            <ac:spMk id="35" creationId="{E05E1684-CF44-4EAD-B3A4-FCE98461F3EE}"/>
          </ac:spMkLst>
        </pc:spChg>
        <pc:grpChg chg="add del">
          <ac:chgData name="Ofe, Segun" userId="9429e61b-3dc1-4684-963d-211186615e0c" providerId="ADAL" clId="{B28D26CF-C9B7-401E-BDAD-D39F23240891}" dt="2024-07-26T22:13:14.494" v="537" actId="26606"/>
          <ac:grpSpMkLst>
            <pc:docMk/>
            <pc:sldMk cId="1145966098" sldId="288"/>
            <ac:grpSpMk id="10" creationId="{089D35B1-0ED5-4358-8CAE-A9E49412AAA1}"/>
          </ac:grpSpMkLst>
        </pc:grpChg>
        <pc:grpChg chg="add">
          <ac:chgData name="Ofe, Segun" userId="9429e61b-3dc1-4684-963d-211186615e0c" providerId="ADAL" clId="{B28D26CF-C9B7-401E-BDAD-D39F23240891}" dt="2024-07-26T22:13:14.494" v="537" actId="26606"/>
          <ac:grpSpMkLst>
            <pc:docMk/>
            <pc:sldMk cId="1145966098" sldId="288"/>
            <ac:grpSpMk id="25" creationId="{089D35B1-0ED5-4358-8CAE-A9E49412AAA1}"/>
          </ac:grpSpMkLst>
        </pc:grpChg>
        <pc:picChg chg="add mod">
          <ac:chgData name="Ofe, Segun" userId="9429e61b-3dc1-4684-963d-211186615e0c" providerId="ADAL" clId="{B28D26CF-C9B7-401E-BDAD-D39F23240891}" dt="2024-07-26T22:13:14.494" v="537" actId="26606"/>
          <ac:picMkLst>
            <pc:docMk/>
            <pc:sldMk cId="1145966098" sldId="288"/>
            <ac:picMk id="3" creationId="{492A7C4D-2D15-F161-663A-D3F38A2D5B8D}"/>
          </ac:picMkLst>
        </pc:picChg>
        <pc:picChg chg="add del mod">
          <ac:chgData name="Ofe, Segun" userId="9429e61b-3dc1-4684-963d-211186615e0c" providerId="ADAL" clId="{B28D26CF-C9B7-401E-BDAD-D39F23240891}" dt="2024-07-26T22:13:02.444" v="535" actId="478"/>
          <ac:picMkLst>
            <pc:docMk/>
            <pc:sldMk cId="1145966098" sldId="288"/>
            <ac:picMk id="5" creationId="{1B431363-184D-0F4A-C507-5C07059FE5BA}"/>
          </ac:picMkLst>
        </pc:picChg>
      </pc:sldChg>
      <pc:sldChg chg="delSp modSp new del mod ord">
        <pc:chgData name="Ofe, Segun" userId="9429e61b-3dc1-4684-963d-211186615e0c" providerId="ADAL" clId="{B28D26CF-C9B7-401E-BDAD-D39F23240891}" dt="2024-08-02T07:45:27.616" v="1459" actId="2696"/>
        <pc:sldMkLst>
          <pc:docMk/>
          <pc:sldMk cId="2993445801" sldId="289"/>
        </pc:sldMkLst>
        <pc:spChg chg="del">
          <ac:chgData name="Ofe, Segun" userId="9429e61b-3dc1-4684-963d-211186615e0c" providerId="ADAL" clId="{B28D26CF-C9B7-401E-BDAD-D39F23240891}" dt="2024-07-25T21:37:23.316" v="405" actId="478"/>
          <ac:spMkLst>
            <pc:docMk/>
            <pc:sldMk cId="2993445801" sldId="289"/>
            <ac:spMk id="2" creationId="{98C64321-736F-D4D2-D93B-C8735750E739}"/>
          </ac:spMkLst>
        </pc:spChg>
        <pc:spChg chg="mod">
          <ac:chgData name="Ofe, Segun" userId="9429e61b-3dc1-4684-963d-211186615e0c" providerId="ADAL" clId="{B28D26CF-C9B7-401E-BDAD-D39F23240891}" dt="2024-08-02T07:44:40.756" v="1436" actId="21"/>
          <ac:spMkLst>
            <pc:docMk/>
            <pc:sldMk cId="2993445801" sldId="289"/>
            <ac:spMk id="3" creationId="{F4ECE7FA-700A-FDBD-4C71-397C60E7837C}"/>
          </ac:spMkLst>
        </pc:spChg>
      </pc:sldChg>
      <pc:sldChg chg="addSp modSp add mod ord modTransition modAnim">
        <pc:chgData name="Ofe, Segun" userId="9429e61b-3dc1-4684-963d-211186615e0c" providerId="ADAL" clId="{B28D26CF-C9B7-401E-BDAD-D39F23240891}" dt="2024-07-30T00:52:28.871" v="1122"/>
        <pc:sldMkLst>
          <pc:docMk/>
          <pc:sldMk cId="4048975518" sldId="290"/>
        </pc:sldMkLst>
        <pc:spChg chg="mod">
          <ac:chgData name="Ofe, Segun" userId="9429e61b-3dc1-4684-963d-211186615e0c" providerId="ADAL" clId="{B28D26CF-C9B7-401E-BDAD-D39F23240891}" dt="2024-07-29T19:18:53.626" v="916" actId="14100"/>
          <ac:spMkLst>
            <pc:docMk/>
            <pc:sldMk cId="4048975518" sldId="290"/>
            <ac:spMk id="2" creationId="{D140B8A1-69F6-42E5-A0E5-D110D0656AB2}"/>
          </ac:spMkLst>
        </pc:spChg>
        <pc:spChg chg="add mod">
          <ac:chgData name="Ofe, Segun" userId="9429e61b-3dc1-4684-963d-211186615e0c" providerId="ADAL" clId="{B28D26CF-C9B7-401E-BDAD-D39F23240891}" dt="2024-07-29T19:15:48.841" v="784" actId="1076"/>
          <ac:spMkLst>
            <pc:docMk/>
            <pc:sldMk cId="4048975518" sldId="290"/>
            <ac:spMk id="3" creationId="{7A9ACAEB-3B09-966B-6095-B0F64E545C40}"/>
          </ac:spMkLst>
        </pc:spChg>
        <pc:spChg chg="mod">
          <ac:chgData name="Ofe, Segun" userId="9429e61b-3dc1-4684-963d-211186615e0c" providerId="ADAL" clId="{B28D26CF-C9B7-401E-BDAD-D39F23240891}" dt="2024-07-29T19:33:08.651" v="1120" actId="1076"/>
          <ac:spMkLst>
            <pc:docMk/>
            <pc:sldMk cId="4048975518" sldId="290"/>
            <ac:spMk id="6" creationId="{1D850EF1-53BE-63D9-F34D-2A89037FD474}"/>
          </ac:spMkLst>
        </pc:spChg>
      </pc:sldChg>
      <pc:sldChg chg="add ord">
        <pc:chgData name="Ofe, Segun" userId="9429e61b-3dc1-4684-963d-211186615e0c" providerId="ADAL" clId="{B28D26CF-C9B7-401E-BDAD-D39F23240891}" dt="2024-07-29T19:19:54.614" v="919"/>
        <pc:sldMkLst>
          <pc:docMk/>
          <pc:sldMk cId="1700445416" sldId="291"/>
        </pc:sldMkLst>
      </pc:sldChg>
      <pc:sldChg chg="addSp delSp modSp add mod ord setBg">
        <pc:chgData name="Ofe, Segun" userId="9429e61b-3dc1-4684-963d-211186615e0c" providerId="ADAL" clId="{B28D26CF-C9B7-401E-BDAD-D39F23240891}" dt="2024-08-02T07:28:23.573" v="1312" actId="27614"/>
        <pc:sldMkLst>
          <pc:docMk/>
          <pc:sldMk cId="3844255530" sldId="292"/>
        </pc:sldMkLst>
        <pc:spChg chg="del">
          <ac:chgData name="Ofe, Segun" userId="9429e61b-3dc1-4684-963d-211186615e0c" providerId="ADAL" clId="{B28D26CF-C9B7-401E-BDAD-D39F23240891}" dt="2024-08-02T07:27:49.137" v="1311" actId="26606"/>
          <ac:spMkLst>
            <pc:docMk/>
            <pc:sldMk cId="3844255530" sldId="292"/>
            <ac:spMk id="33" creationId="{7FF78026-DEBB-4D5A-9A4E-872456603835}"/>
          </ac:spMkLst>
        </pc:spChg>
        <pc:spChg chg="del">
          <ac:chgData name="Ofe, Segun" userId="9429e61b-3dc1-4684-963d-211186615e0c" providerId="ADAL" clId="{B28D26CF-C9B7-401E-BDAD-D39F23240891}" dt="2024-08-02T07:27:49.137" v="1311" actId="26606"/>
          <ac:spMkLst>
            <pc:docMk/>
            <pc:sldMk cId="3844255530" sldId="292"/>
            <ac:spMk id="35" creationId="{E05E1684-CF44-4EAD-B3A4-FCE98461F3EE}"/>
          </ac:spMkLst>
        </pc:spChg>
        <pc:spChg chg="add">
          <ac:chgData name="Ofe, Segun" userId="9429e61b-3dc1-4684-963d-211186615e0c" providerId="ADAL" clId="{B28D26CF-C9B7-401E-BDAD-D39F23240891}" dt="2024-08-02T07:27:49.137" v="1311" actId="26606"/>
          <ac:spMkLst>
            <pc:docMk/>
            <pc:sldMk cId="3844255530" sldId="292"/>
            <ac:spMk id="48" creationId="{36993C3A-0E30-417B-B76B-0B62A3462F06}"/>
          </ac:spMkLst>
        </pc:spChg>
        <pc:grpChg chg="del">
          <ac:chgData name="Ofe, Segun" userId="9429e61b-3dc1-4684-963d-211186615e0c" providerId="ADAL" clId="{B28D26CF-C9B7-401E-BDAD-D39F23240891}" dt="2024-08-02T07:27:49.137" v="1311" actId="26606"/>
          <ac:grpSpMkLst>
            <pc:docMk/>
            <pc:sldMk cId="3844255530" sldId="292"/>
            <ac:grpSpMk id="25" creationId="{089D35B1-0ED5-4358-8CAE-A9E49412AAA1}"/>
          </ac:grpSpMkLst>
        </pc:grpChg>
        <pc:grpChg chg="add">
          <ac:chgData name="Ofe, Segun" userId="9429e61b-3dc1-4684-963d-211186615e0c" providerId="ADAL" clId="{B28D26CF-C9B7-401E-BDAD-D39F23240891}" dt="2024-08-02T07:27:49.137" v="1311" actId="26606"/>
          <ac:grpSpMkLst>
            <pc:docMk/>
            <pc:sldMk cId="3844255530" sldId="292"/>
            <ac:grpSpMk id="40" creationId="{089D35B1-0ED5-4358-8CAE-A9E49412AAA1}"/>
          </ac:grpSpMkLst>
        </pc:grpChg>
        <pc:picChg chg="del mod">
          <ac:chgData name="Ofe, Segun" userId="9429e61b-3dc1-4684-963d-211186615e0c" providerId="ADAL" clId="{B28D26CF-C9B7-401E-BDAD-D39F23240891}" dt="2024-08-02T07:27:40.213" v="1309" actId="478"/>
          <ac:picMkLst>
            <pc:docMk/>
            <pc:sldMk cId="3844255530" sldId="292"/>
            <ac:picMk id="3" creationId="{492A7C4D-2D15-F161-663A-D3F38A2D5B8D}"/>
          </ac:picMkLst>
        </pc:picChg>
        <pc:picChg chg="add mod">
          <ac:chgData name="Ofe, Segun" userId="9429e61b-3dc1-4684-963d-211186615e0c" providerId="ADAL" clId="{B28D26CF-C9B7-401E-BDAD-D39F23240891}" dt="2024-08-02T07:28:23.573" v="1312" actId="27614"/>
          <ac:picMkLst>
            <pc:docMk/>
            <pc:sldMk cId="3844255530" sldId="292"/>
            <ac:picMk id="4" creationId="{62AB10CA-7ECF-0D33-ABFA-D726F526E7CD}"/>
          </ac:picMkLst>
        </pc:picChg>
      </pc:sldChg>
      <pc:sldChg chg="modSp add mod ord">
        <pc:chgData name="Ofe, Segun" userId="9429e61b-3dc1-4684-963d-211186615e0c" providerId="ADAL" clId="{B28D26CF-C9B7-401E-BDAD-D39F23240891}" dt="2024-08-02T07:45:14.898" v="1458" actId="20577"/>
        <pc:sldMkLst>
          <pc:docMk/>
          <pc:sldMk cId="2128696974" sldId="293"/>
        </pc:sldMkLst>
        <pc:spChg chg="mod">
          <ac:chgData name="Ofe, Segun" userId="9429e61b-3dc1-4684-963d-211186615e0c" providerId="ADAL" clId="{B28D26CF-C9B7-401E-BDAD-D39F23240891}" dt="2024-08-02T07:44:33.144" v="1435" actId="403"/>
          <ac:spMkLst>
            <pc:docMk/>
            <pc:sldMk cId="2128696974" sldId="293"/>
            <ac:spMk id="2" creationId="{D140B8A1-69F6-42E5-A0E5-D110D0656AB2}"/>
          </ac:spMkLst>
        </pc:spChg>
        <pc:spChg chg="mod">
          <ac:chgData name="Ofe, Segun" userId="9429e61b-3dc1-4684-963d-211186615e0c" providerId="ADAL" clId="{B28D26CF-C9B7-401E-BDAD-D39F23240891}" dt="2024-08-02T07:45:14.898" v="1458" actId="20577"/>
          <ac:spMkLst>
            <pc:docMk/>
            <pc:sldMk cId="2128696974" sldId="293"/>
            <ac:spMk id="6" creationId="{1D850EF1-53BE-63D9-F34D-2A89037FD474}"/>
          </ac:spMkLst>
        </pc:spChg>
      </pc:sldChg>
      <pc:sldChg chg="modSp new mod ord">
        <pc:chgData name="Ofe, Segun" userId="9429e61b-3dc1-4684-963d-211186615e0c" providerId="ADAL" clId="{B28D26CF-C9B7-401E-BDAD-D39F23240891}" dt="2024-08-02T09:53:03.158" v="1579" actId="20577"/>
        <pc:sldMkLst>
          <pc:docMk/>
          <pc:sldMk cId="2061144359" sldId="294"/>
        </pc:sldMkLst>
        <pc:spChg chg="mod">
          <ac:chgData name="Ofe, Segun" userId="9429e61b-3dc1-4684-963d-211186615e0c" providerId="ADAL" clId="{B28D26CF-C9B7-401E-BDAD-D39F23240891}" dt="2024-08-02T09:26:16.263" v="1478" actId="2711"/>
          <ac:spMkLst>
            <pc:docMk/>
            <pc:sldMk cId="2061144359" sldId="294"/>
            <ac:spMk id="2" creationId="{6B8F2DA0-4FEA-D62D-02AF-400E51CF29B1}"/>
          </ac:spMkLst>
        </pc:spChg>
        <pc:spChg chg="mod">
          <ac:chgData name="Ofe, Segun" userId="9429e61b-3dc1-4684-963d-211186615e0c" providerId="ADAL" clId="{B28D26CF-C9B7-401E-BDAD-D39F23240891}" dt="2024-08-02T09:53:03.158" v="1579" actId="20577"/>
          <ac:spMkLst>
            <pc:docMk/>
            <pc:sldMk cId="2061144359" sldId="294"/>
            <ac:spMk id="3" creationId="{A2C2D486-3373-3C8E-0A96-33F3EF01CC34}"/>
          </ac:spMkLst>
        </pc:spChg>
      </pc:sldChg>
      <pc:sldChg chg="new">
        <pc:chgData name="Ofe, Segun" userId="9429e61b-3dc1-4684-963d-211186615e0c" providerId="ADAL" clId="{B28D26CF-C9B7-401E-BDAD-D39F23240891}" dt="2024-08-02T07:45:53.314" v="1464" actId="680"/>
        <pc:sldMkLst>
          <pc:docMk/>
          <pc:sldMk cId="2384277436" sldId="295"/>
        </pc:sldMkLst>
      </pc:sldChg>
      <pc:sldChg chg="new">
        <pc:chgData name="Ofe, Segun" userId="9429e61b-3dc1-4684-963d-211186615e0c" providerId="ADAL" clId="{B28D26CF-C9B7-401E-BDAD-D39F23240891}" dt="2024-08-02T07:45:55.238" v="1465" actId="680"/>
        <pc:sldMkLst>
          <pc:docMk/>
          <pc:sldMk cId="782577656" sldId="2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B0417-E8F3-4F83-B2C1-90E7B63502D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FD602FB1-6F68-4BA2-9D00-822220F73413}">
      <dgm:prSet/>
      <dgm:spPr/>
      <dgm:t>
        <a:bodyPr/>
        <a:lstStyle/>
        <a:p>
          <a:r>
            <a:rPr lang="en-US" dirty="0"/>
            <a:t>A Jonadab or a Jonathan: Do you know that friends impact more than blood-relations (Proverbs 18:24)? </a:t>
          </a:r>
        </a:p>
      </dgm:t>
    </dgm:pt>
    <dgm:pt modelId="{791D9D84-3ACB-49AB-90C0-7450FA97158E}" type="parTrans" cxnId="{D8F4E142-1AAB-4776-B638-C840D33BAF21}">
      <dgm:prSet/>
      <dgm:spPr/>
      <dgm:t>
        <a:bodyPr/>
        <a:lstStyle/>
        <a:p>
          <a:endParaRPr lang="en-US"/>
        </a:p>
      </dgm:t>
    </dgm:pt>
    <dgm:pt modelId="{846FA299-FCED-4700-8E43-06B1FCB1499E}" type="sibTrans" cxnId="{D8F4E142-1AAB-4776-B638-C840D33BAF21}">
      <dgm:prSet/>
      <dgm:spPr/>
      <dgm:t>
        <a:bodyPr/>
        <a:lstStyle/>
        <a:p>
          <a:endParaRPr lang="en-US"/>
        </a:p>
      </dgm:t>
    </dgm:pt>
    <dgm:pt modelId="{04EB66CB-ACEE-4368-9DC5-1236C3DA5DC4}">
      <dgm:prSet/>
      <dgm:spPr/>
      <dgm:t>
        <a:bodyPr/>
        <a:lstStyle/>
        <a:p>
          <a:r>
            <a:rPr lang="en-US"/>
            <a:t>Amnon’s friend (Jonadab) counseled him to commit incest which led to his future destruction while David’s friend (Jonathan) was committed to him to the fulfilment of his destiny (2 Samuel 13:3-6, 28-29, 1 Samuel 20:4,16-18,33).</a:t>
          </a:r>
        </a:p>
      </dgm:t>
    </dgm:pt>
    <dgm:pt modelId="{1A5F12D6-9B1C-4616-A68C-FBA40A867929}" type="parTrans" cxnId="{A11724E0-6F6C-499E-B82C-CC22C2988DA7}">
      <dgm:prSet/>
      <dgm:spPr/>
      <dgm:t>
        <a:bodyPr/>
        <a:lstStyle/>
        <a:p>
          <a:endParaRPr lang="en-US"/>
        </a:p>
      </dgm:t>
    </dgm:pt>
    <dgm:pt modelId="{EAABFF8E-C2B4-4C16-91D7-63717D6E60FF}" type="sibTrans" cxnId="{A11724E0-6F6C-499E-B82C-CC22C2988DA7}">
      <dgm:prSet/>
      <dgm:spPr/>
      <dgm:t>
        <a:bodyPr/>
        <a:lstStyle/>
        <a:p>
          <a:endParaRPr lang="en-US"/>
        </a:p>
      </dgm:t>
    </dgm:pt>
    <dgm:pt modelId="{1F8FFEAB-A8D8-4CE2-AB1C-862BD721559B}">
      <dgm:prSet/>
      <dgm:spPr/>
      <dgm:t>
        <a:bodyPr/>
        <a:lstStyle/>
        <a:p>
          <a:pPr>
            <a:buFont typeface="Wingdings" panose="05000000000000000000" pitchFamily="2" charset="2"/>
            <a:buChar char="ü"/>
          </a:pPr>
          <a:r>
            <a:rPr lang="en-US" i="1" dirty="0"/>
            <a:t>Do I possess the virtues I desire in a friend (a Jonathan or a Jonadab)? </a:t>
          </a:r>
          <a:endParaRPr lang="en-US" dirty="0"/>
        </a:p>
      </dgm:t>
    </dgm:pt>
    <dgm:pt modelId="{84562CB5-77B4-497F-B2ED-424AC07F1ABD}" type="parTrans" cxnId="{D4C13C00-5AB8-49C3-BA1D-0EACAD3F427F}">
      <dgm:prSet/>
      <dgm:spPr/>
      <dgm:t>
        <a:bodyPr/>
        <a:lstStyle/>
        <a:p>
          <a:endParaRPr lang="en-US"/>
        </a:p>
      </dgm:t>
    </dgm:pt>
    <dgm:pt modelId="{24D7CD14-DA12-4AA6-B79F-05BBC1BF9CE4}" type="sibTrans" cxnId="{D4C13C00-5AB8-49C3-BA1D-0EACAD3F427F}">
      <dgm:prSet/>
      <dgm:spPr/>
      <dgm:t>
        <a:bodyPr/>
        <a:lstStyle/>
        <a:p>
          <a:endParaRPr lang="en-US"/>
        </a:p>
      </dgm:t>
    </dgm:pt>
    <dgm:pt modelId="{228E30D9-3852-4508-96A1-26B273844FCC}">
      <dgm:prSet/>
      <dgm:spPr/>
      <dgm:t>
        <a:bodyPr/>
        <a:lstStyle/>
        <a:p>
          <a:pPr>
            <a:buFont typeface="Wingdings" panose="05000000000000000000" pitchFamily="2" charset="2"/>
            <a:buChar char="ü"/>
          </a:pPr>
          <a:r>
            <a:rPr lang="en-US" i="1" dirty="0"/>
            <a:t>Am I the friend others will want to choose? </a:t>
          </a:r>
          <a:endParaRPr lang="en-US" dirty="0"/>
        </a:p>
      </dgm:t>
    </dgm:pt>
    <dgm:pt modelId="{D2CF8AB8-65CA-493C-9980-AFA359145940}" type="parTrans" cxnId="{2B0C8B49-F727-4175-AC23-86350CB6077D}">
      <dgm:prSet/>
      <dgm:spPr/>
      <dgm:t>
        <a:bodyPr/>
        <a:lstStyle/>
        <a:p>
          <a:endParaRPr lang="en-US"/>
        </a:p>
      </dgm:t>
    </dgm:pt>
    <dgm:pt modelId="{3FADA79E-87A7-46F5-AA5B-84F3938994C4}" type="sibTrans" cxnId="{2B0C8B49-F727-4175-AC23-86350CB6077D}">
      <dgm:prSet/>
      <dgm:spPr/>
      <dgm:t>
        <a:bodyPr/>
        <a:lstStyle/>
        <a:p>
          <a:endParaRPr lang="en-US"/>
        </a:p>
      </dgm:t>
    </dgm:pt>
    <dgm:pt modelId="{454673F3-7BA0-4572-89B1-94E5429B33F0}">
      <dgm:prSet/>
      <dgm:spPr/>
      <dgm:t>
        <a:bodyPr/>
        <a:lstStyle/>
        <a:p>
          <a:pPr>
            <a:buFont typeface="Wingdings" panose="05000000000000000000" pitchFamily="2" charset="2"/>
            <a:buChar char="ü"/>
          </a:pPr>
          <a:r>
            <a:rPr lang="en-US" i="1" dirty="0"/>
            <a:t>Does he share the same faith as I do (not just that we attend the same church-2 Peter 1:1)? </a:t>
          </a:r>
          <a:endParaRPr lang="en-US" dirty="0"/>
        </a:p>
      </dgm:t>
    </dgm:pt>
    <dgm:pt modelId="{259EBE53-2E5D-44A3-8033-A1BA03CD4795}" type="parTrans" cxnId="{133E8C8C-5AAF-40BB-91D5-D7A0367E2939}">
      <dgm:prSet/>
      <dgm:spPr/>
      <dgm:t>
        <a:bodyPr/>
        <a:lstStyle/>
        <a:p>
          <a:endParaRPr lang="en-US"/>
        </a:p>
      </dgm:t>
    </dgm:pt>
    <dgm:pt modelId="{2CA4961B-DC90-4DFE-8B76-810230C64976}" type="sibTrans" cxnId="{133E8C8C-5AAF-40BB-91D5-D7A0367E2939}">
      <dgm:prSet/>
      <dgm:spPr/>
      <dgm:t>
        <a:bodyPr/>
        <a:lstStyle/>
        <a:p>
          <a:endParaRPr lang="en-US"/>
        </a:p>
      </dgm:t>
    </dgm:pt>
    <dgm:pt modelId="{A24C6452-B738-45C8-A211-F46F9FC72588}">
      <dgm:prSet/>
      <dgm:spPr/>
      <dgm:t>
        <a:bodyPr/>
        <a:lstStyle/>
        <a:p>
          <a:pPr>
            <a:buFont typeface="Wingdings" panose="05000000000000000000" pitchFamily="2" charset="2"/>
            <a:buChar char="ü"/>
          </a:pPr>
          <a:r>
            <a:rPr lang="en-US" i="1" dirty="0"/>
            <a:t>Does he love and strive for excellence, or he loves shortcuts? </a:t>
          </a:r>
          <a:endParaRPr lang="en-US" dirty="0"/>
        </a:p>
      </dgm:t>
    </dgm:pt>
    <dgm:pt modelId="{76CD6D46-B978-40A9-B709-1BF834B0A1DE}" type="parTrans" cxnId="{BBBEEE90-9618-4E5E-B9DD-24BC5B09FA8D}">
      <dgm:prSet/>
      <dgm:spPr/>
      <dgm:t>
        <a:bodyPr/>
        <a:lstStyle/>
        <a:p>
          <a:endParaRPr lang="en-US"/>
        </a:p>
      </dgm:t>
    </dgm:pt>
    <dgm:pt modelId="{32B3922C-8F18-4F9A-9279-7B3A2F46F360}" type="sibTrans" cxnId="{BBBEEE90-9618-4E5E-B9DD-24BC5B09FA8D}">
      <dgm:prSet/>
      <dgm:spPr/>
      <dgm:t>
        <a:bodyPr/>
        <a:lstStyle/>
        <a:p>
          <a:endParaRPr lang="en-US"/>
        </a:p>
      </dgm:t>
    </dgm:pt>
    <dgm:pt modelId="{0E5EDACE-F5CD-4D05-B8CD-3BAC97B0BA0B}">
      <dgm:prSet/>
      <dgm:spPr/>
      <dgm:t>
        <a:bodyPr/>
        <a:lstStyle/>
        <a:p>
          <a:r>
            <a:rPr lang="en-US" dirty="0"/>
            <a:t>As you consider choosing a friend or establishing a friendship, please be careful to ask and answer these questions.</a:t>
          </a:r>
        </a:p>
      </dgm:t>
    </dgm:pt>
    <dgm:pt modelId="{57DBC864-24EB-4DFA-BC1E-BAD85D35BAA6}" type="sibTrans" cxnId="{761B8271-6DFC-492F-9925-8866BCAC11D2}">
      <dgm:prSet/>
      <dgm:spPr/>
      <dgm:t>
        <a:bodyPr/>
        <a:lstStyle/>
        <a:p>
          <a:endParaRPr lang="en-US"/>
        </a:p>
      </dgm:t>
    </dgm:pt>
    <dgm:pt modelId="{691DBB66-8293-44BA-859F-C5F82A384DF2}" type="parTrans" cxnId="{761B8271-6DFC-492F-9925-8866BCAC11D2}">
      <dgm:prSet/>
      <dgm:spPr/>
      <dgm:t>
        <a:bodyPr/>
        <a:lstStyle/>
        <a:p>
          <a:endParaRPr lang="en-US"/>
        </a:p>
      </dgm:t>
    </dgm:pt>
    <dgm:pt modelId="{649B59A9-BC3E-407A-A0D6-03B4847F20C6}" type="pres">
      <dgm:prSet presAssocID="{C65B0417-E8F3-4F83-B2C1-90E7B63502D6}" presName="linear" presStyleCnt="0">
        <dgm:presLayoutVars>
          <dgm:animLvl val="lvl"/>
          <dgm:resizeHandles val="exact"/>
        </dgm:presLayoutVars>
      </dgm:prSet>
      <dgm:spPr/>
    </dgm:pt>
    <dgm:pt modelId="{504031BB-AE81-4D38-AD7B-D48F9845CAAA}" type="pres">
      <dgm:prSet presAssocID="{FD602FB1-6F68-4BA2-9D00-822220F73413}" presName="parentText" presStyleLbl="node1" presStyleIdx="0" presStyleCnt="3">
        <dgm:presLayoutVars>
          <dgm:chMax val="0"/>
          <dgm:bulletEnabled val="1"/>
        </dgm:presLayoutVars>
      </dgm:prSet>
      <dgm:spPr/>
    </dgm:pt>
    <dgm:pt modelId="{9097BF28-9293-414C-9DF4-3C0FA9F13A50}" type="pres">
      <dgm:prSet presAssocID="{846FA299-FCED-4700-8E43-06B1FCB1499E}" presName="spacer" presStyleCnt="0"/>
      <dgm:spPr/>
    </dgm:pt>
    <dgm:pt modelId="{76A07168-4DBC-4932-A3D3-3D1258A5A8D1}" type="pres">
      <dgm:prSet presAssocID="{04EB66CB-ACEE-4368-9DC5-1236C3DA5DC4}" presName="parentText" presStyleLbl="node1" presStyleIdx="1" presStyleCnt="3">
        <dgm:presLayoutVars>
          <dgm:chMax val="0"/>
          <dgm:bulletEnabled val="1"/>
        </dgm:presLayoutVars>
      </dgm:prSet>
      <dgm:spPr/>
    </dgm:pt>
    <dgm:pt modelId="{E3ABA326-99A8-40C3-9A0D-61A99291A667}" type="pres">
      <dgm:prSet presAssocID="{EAABFF8E-C2B4-4C16-91D7-63717D6E60FF}" presName="spacer" presStyleCnt="0"/>
      <dgm:spPr/>
    </dgm:pt>
    <dgm:pt modelId="{1BBBA3C9-E783-4EC5-8A4C-39C2E5D9C082}" type="pres">
      <dgm:prSet presAssocID="{0E5EDACE-F5CD-4D05-B8CD-3BAC97B0BA0B}" presName="parentText" presStyleLbl="node1" presStyleIdx="2" presStyleCnt="3">
        <dgm:presLayoutVars>
          <dgm:chMax val="0"/>
          <dgm:bulletEnabled val="1"/>
        </dgm:presLayoutVars>
      </dgm:prSet>
      <dgm:spPr/>
    </dgm:pt>
    <dgm:pt modelId="{8126AA0A-1230-4D39-A565-9A8CC9C3B928}" type="pres">
      <dgm:prSet presAssocID="{0E5EDACE-F5CD-4D05-B8CD-3BAC97B0BA0B}" presName="childText" presStyleLbl="revTx" presStyleIdx="0" presStyleCnt="1">
        <dgm:presLayoutVars>
          <dgm:bulletEnabled val="1"/>
        </dgm:presLayoutVars>
      </dgm:prSet>
      <dgm:spPr/>
    </dgm:pt>
  </dgm:ptLst>
  <dgm:cxnLst>
    <dgm:cxn modelId="{D4C13C00-5AB8-49C3-BA1D-0EACAD3F427F}" srcId="{0E5EDACE-F5CD-4D05-B8CD-3BAC97B0BA0B}" destId="{1F8FFEAB-A8D8-4CE2-AB1C-862BD721559B}" srcOrd="0" destOrd="0" parTransId="{84562CB5-77B4-497F-B2ED-424AC07F1ABD}" sibTransId="{24D7CD14-DA12-4AA6-B79F-05BBC1BF9CE4}"/>
    <dgm:cxn modelId="{5583D92F-E854-44BE-BB6A-7C6E5A242221}" type="presOf" srcId="{C65B0417-E8F3-4F83-B2C1-90E7B63502D6}" destId="{649B59A9-BC3E-407A-A0D6-03B4847F20C6}" srcOrd="0" destOrd="0" presId="urn:microsoft.com/office/officeart/2005/8/layout/vList2"/>
    <dgm:cxn modelId="{D8F4E142-1AAB-4776-B638-C840D33BAF21}" srcId="{C65B0417-E8F3-4F83-B2C1-90E7B63502D6}" destId="{FD602FB1-6F68-4BA2-9D00-822220F73413}" srcOrd="0" destOrd="0" parTransId="{791D9D84-3ACB-49AB-90C0-7450FA97158E}" sibTransId="{846FA299-FCED-4700-8E43-06B1FCB1499E}"/>
    <dgm:cxn modelId="{2B0C8B49-F727-4175-AC23-86350CB6077D}" srcId="{0E5EDACE-F5CD-4D05-B8CD-3BAC97B0BA0B}" destId="{228E30D9-3852-4508-96A1-26B273844FCC}" srcOrd="1" destOrd="0" parTransId="{D2CF8AB8-65CA-493C-9980-AFA359145940}" sibTransId="{3FADA79E-87A7-46F5-AA5B-84F3938994C4}"/>
    <dgm:cxn modelId="{761B8271-6DFC-492F-9925-8866BCAC11D2}" srcId="{C65B0417-E8F3-4F83-B2C1-90E7B63502D6}" destId="{0E5EDACE-F5CD-4D05-B8CD-3BAC97B0BA0B}" srcOrd="2" destOrd="0" parTransId="{691DBB66-8293-44BA-859F-C5F82A384DF2}" sibTransId="{57DBC864-24EB-4DFA-BC1E-BAD85D35BAA6}"/>
    <dgm:cxn modelId="{6DFF8078-40E7-407A-8ED2-64FA30B09EBD}" type="presOf" srcId="{228E30D9-3852-4508-96A1-26B273844FCC}" destId="{8126AA0A-1230-4D39-A565-9A8CC9C3B928}" srcOrd="0" destOrd="1" presId="urn:microsoft.com/office/officeart/2005/8/layout/vList2"/>
    <dgm:cxn modelId="{133E8C8C-5AAF-40BB-91D5-D7A0367E2939}" srcId="{0E5EDACE-F5CD-4D05-B8CD-3BAC97B0BA0B}" destId="{454673F3-7BA0-4572-89B1-94E5429B33F0}" srcOrd="2" destOrd="0" parTransId="{259EBE53-2E5D-44A3-8033-A1BA03CD4795}" sibTransId="{2CA4961B-DC90-4DFE-8B76-810230C64976}"/>
    <dgm:cxn modelId="{BBBEEE90-9618-4E5E-B9DD-24BC5B09FA8D}" srcId="{0E5EDACE-F5CD-4D05-B8CD-3BAC97B0BA0B}" destId="{A24C6452-B738-45C8-A211-F46F9FC72588}" srcOrd="3" destOrd="0" parTransId="{76CD6D46-B978-40A9-B709-1BF834B0A1DE}" sibTransId="{32B3922C-8F18-4F9A-9279-7B3A2F46F360}"/>
    <dgm:cxn modelId="{0AF87393-8D8C-4DF5-83D5-299E874E50CA}" type="presOf" srcId="{FD602FB1-6F68-4BA2-9D00-822220F73413}" destId="{504031BB-AE81-4D38-AD7B-D48F9845CAAA}" srcOrd="0" destOrd="0" presId="urn:microsoft.com/office/officeart/2005/8/layout/vList2"/>
    <dgm:cxn modelId="{403420D6-3CA1-47F9-AAD3-38F94D5A573A}" type="presOf" srcId="{A24C6452-B738-45C8-A211-F46F9FC72588}" destId="{8126AA0A-1230-4D39-A565-9A8CC9C3B928}" srcOrd="0" destOrd="3" presId="urn:microsoft.com/office/officeart/2005/8/layout/vList2"/>
    <dgm:cxn modelId="{E85C28D7-9FA7-4757-8F27-734779FBB3B8}" type="presOf" srcId="{0E5EDACE-F5CD-4D05-B8CD-3BAC97B0BA0B}" destId="{1BBBA3C9-E783-4EC5-8A4C-39C2E5D9C082}" srcOrd="0" destOrd="0" presId="urn:microsoft.com/office/officeart/2005/8/layout/vList2"/>
    <dgm:cxn modelId="{548442D8-F538-479D-B1B7-B67EE9B69BDE}" type="presOf" srcId="{454673F3-7BA0-4572-89B1-94E5429B33F0}" destId="{8126AA0A-1230-4D39-A565-9A8CC9C3B928}" srcOrd="0" destOrd="2" presId="urn:microsoft.com/office/officeart/2005/8/layout/vList2"/>
    <dgm:cxn modelId="{34E08ED9-BD83-4066-9AF4-42BCB1684FD7}" type="presOf" srcId="{04EB66CB-ACEE-4368-9DC5-1236C3DA5DC4}" destId="{76A07168-4DBC-4932-A3D3-3D1258A5A8D1}" srcOrd="0" destOrd="0" presId="urn:microsoft.com/office/officeart/2005/8/layout/vList2"/>
    <dgm:cxn modelId="{A11724E0-6F6C-499E-B82C-CC22C2988DA7}" srcId="{C65B0417-E8F3-4F83-B2C1-90E7B63502D6}" destId="{04EB66CB-ACEE-4368-9DC5-1236C3DA5DC4}" srcOrd="1" destOrd="0" parTransId="{1A5F12D6-9B1C-4616-A68C-FBA40A867929}" sibTransId="{EAABFF8E-C2B4-4C16-91D7-63717D6E60FF}"/>
    <dgm:cxn modelId="{ACE426E1-04F9-4FC6-95D9-CEAE4C0B304D}" type="presOf" srcId="{1F8FFEAB-A8D8-4CE2-AB1C-862BD721559B}" destId="{8126AA0A-1230-4D39-A565-9A8CC9C3B928}" srcOrd="0" destOrd="0" presId="urn:microsoft.com/office/officeart/2005/8/layout/vList2"/>
    <dgm:cxn modelId="{6F953C7B-F2A4-4E97-BFB9-253E7982A835}" type="presParOf" srcId="{649B59A9-BC3E-407A-A0D6-03B4847F20C6}" destId="{504031BB-AE81-4D38-AD7B-D48F9845CAAA}" srcOrd="0" destOrd="0" presId="urn:microsoft.com/office/officeart/2005/8/layout/vList2"/>
    <dgm:cxn modelId="{343A1440-B363-4F6B-8CD8-A5222F4CC277}" type="presParOf" srcId="{649B59A9-BC3E-407A-A0D6-03B4847F20C6}" destId="{9097BF28-9293-414C-9DF4-3C0FA9F13A50}" srcOrd="1" destOrd="0" presId="urn:microsoft.com/office/officeart/2005/8/layout/vList2"/>
    <dgm:cxn modelId="{3B3A7A2F-FDF0-4C17-B168-CD6D16A3C581}" type="presParOf" srcId="{649B59A9-BC3E-407A-A0D6-03B4847F20C6}" destId="{76A07168-4DBC-4932-A3D3-3D1258A5A8D1}" srcOrd="2" destOrd="0" presId="urn:microsoft.com/office/officeart/2005/8/layout/vList2"/>
    <dgm:cxn modelId="{8EF218E2-EF33-429F-B8D5-3DC5F0E0AE90}" type="presParOf" srcId="{649B59A9-BC3E-407A-A0D6-03B4847F20C6}" destId="{E3ABA326-99A8-40C3-9A0D-61A99291A667}" srcOrd="3" destOrd="0" presId="urn:microsoft.com/office/officeart/2005/8/layout/vList2"/>
    <dgm:cxn modelId="{084DB003-E38E-46D1-914D-DA108E44D0DD}" type="presParOf" srcId="{649B59A9-BC3E-407A-A0D6-03B4847F20C6}" destId="{1BBBA3C9-E783-4EC5-8A4C-39C2E5D9C082}" srcOrd="4" destOrd="0" presId="urn:microsoft.com/office/officeart/2005/8/layout/vList2"/>
    <dgm:cxn modelId="{AA484D55-72C8-4769-8942-CBAE6783BB4F}" type="presParOf" srcId="{649B59A9-BC3E-407A-A0D6-03B4847F20C6}" destId="{8126AA0A-1230-4D39-A565-9A8CC9C3B92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031BB-AE81-4D38-AD7B-D48F9845CAAA}">
      <dsp:nvSpPr>
        <dsp:cNvPr id="0" name=""/>
        <dsp:cNvSpPr/>
      </dsp:nvSpPr>
      <dsp:spPr>
        <a:xfrm>
          <a:off x="0" y="1957"/>
          <a:ext cx="10125366" cy="1342574"/>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 Jonadab or a Jonathan: Do you know that friends impact more than blood-relations (Proverbs 18:24)? </a:t>
          </a:r>
        </a:p>
      </dsp:txBody>
      <dsp:txXfrm>
        <a:off x="65539" y="67496"/>
        <a:ext cx="9994288" cy="1211496"/>
      </dsp:txXfrm>
    </dsp:sp>
    <dsp:sp modelId="{76A07168-4DBC-4932-A3D3-3D1258A5A8D1}">
      <dsp:nvSpPr>
        <dsp:cNvPr id="0" name=""/>
        <dsp:cNvSpPr/>
      </dsp:nvSpPr>
      <dsp:spPr>
        <a:xfrm>
          <a:off x="0" y="1413652"/>
          <a:ext cx="10125366" cy="1342574"/>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Amnon’s friend (Jonadab) counseled him to commit incest which led to his future destruction while David’s friend (Jonathan) was committed to him to the fulfilment of his destiny (2 Samuel 13:3-6, 28-29, 1 Samuel 20:4,16-18,33).</a:t>
          </a:r>
        </a:p>
      </dsp:txBody>
      <dsp:txXfrm>
        <a:off x="65539" y="1479191"/>
        <a:ext cx="9994288" cy="1211496"/>
      </dsp:txXfrm>
    </dsp:sp>
    <dsp:sp modelId="{1BBBA3C9-E783-4EC5-8A4C-39C2E5D9C082}">
      <dsp:nvSpPr>
        <dsp:cNvPr id="0" name=""/>
        <dsp:cNvSpPr/>
      </dsp:nvSpPr>
      <dsp:spPr>
        <a:xfrm>
          <a:off x="0" y="2825346"/>
          <a:ext cx="10125366" cy="1342574"/>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As you consider choosing a friend or establishing a friendship, please be careful to ask and answer these questions.</a:t>
          </a:r>
        </a:p>
      </dsp:txBody>
      <dsp:txXfrm>
        <a:off x="65539" y="2890885"/>
        <a:ext cx="9994288" cy="1211496"/>
      </dsp:txXfrm>
    </dsp:sp>
    <dsp:sp modelId="{8126AA0A-1230-4D39-A565-9A8CC9C3B928}">
      <dsp:nvSpPr>
        <dsp:cNvPr id="0" name=""/>
        <dsp:cNvSpPr/>
      </dsp:nvSpPr>
      <dsp:spPr>
        <a:xfrm>
          <a:off x="0" y="4167921"/>
          <a:ext cx="10125366"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480" tIns="30480" rIns="170688" bIns="30480" numCol="1" spcCol="1270" anchor="t" anchorCtr="0">
          <a:noAutofit/>
        </a:bodyPr>
        <a:lstStyle/>
        <a:p>
          <a:pPr marL="171450" lvl="1" indent="-171450" algn="l" defTabSz="844550">
            <a:lnSpc>
              <a:spcPct val="90000"/>
            </a:lnSpc>
            <a:spcBef>
              <a:spcPct val="0"/>
            </a:spcBef>
            <a:spcAft>
              <a:spcPct val="20000"/>
            </a:spcAft>
            <a:buFont typeface="Wingdings" panose="05000000000000000000" pitchFamily="2" charset="2"/>
            <a:buChar char="ü"/>
          </a:pPr>
          <a:r>
            <a:rPr lang="en-US" sz="1900" i="1" kern="1200" dirty="0"/>
            <a:t>Do I possess the virtues I desire in a friend (a Jonathan or a Jonadab)? </a:t>
          </a:r>
          <a:endParaRPr lang="en-US" sz="1900" kern="1200" dirty="0"/>
        </a:p>
        <a:p>
          <a:pPr marL="171450" lvl="1" indent="-171450" algn="l" defTabSz="844550">
            <a:lnSpc>
              <a:spcPct val="90000"/>
            </a:lnSpc>
            <a:spcBef>
              <a:spcPct val="0"/>
            </a:spcBef>
            <a:spcAft>
              <a:spcPct val="20000"/>
            </a:spcAft>
            <a:buFont typeface="Wingdings" panose="05000000000000000000" pitchFamily="2" charset="2"/>
            <a:buChar char="ü"/>
          </a:pPr>
          <a:r>
            <a:rPr lang="en-US" sz="1900" i="1" kern="1200" dirty="0"/>
            <a:t>Am I the friend others will want to choose? </a:t>
          </a:r>
          <a:endParaRPr lang="en-US" sz="1900" kern="1200" dirty="0"/>
        </a:p>
        <a:p>
          <a:pPr marL="171450" lvl="1" indent="-171450" algn="l" defTabSz="844550">
            <a:lnSpc>
              <a:spcPct val="90000"/>
            </a:lnSpc>
            <a:spcBef>
              <a:spcPct val="0"/>
            </a:spcBef>
            <a:spcAft>
              <a:spcPct val="20000"/>
            </a:spcAft>
            <a:buFont typeface="Wingdings" panose="05000000000000000000" pitchFamily="2" charset="2"/>
            <a:buChar char="ü"/>
          </a:pPr>
          <a:r>
            <a:rPr lang="en-US" sz="1900" i="1" kern="1200" dirty="0"/>
            <a:t>Does he share the same faith as I do (not just that we attend the same church-2 Peter 1:1)? </a:t>
          </a:r>
          <a:endParaRPr lang="en-US" sz="1900" kern="1200" dirty="0"/>
        </a:p>
        <a:p>
          <a:pPr marL="171450" lvl="1" indent="-171450" algn="l" defTabSz="844550">
            <a:lnSpc>
              <a:spcPct val="90000"/>
            </a:lnSpc>
            <a:spcBef>
              <a:spcPct val="0"/>
            </a:spcBef>
            <a:spcAft>
              <a:spcPct val="20000"/>
            </a:spcAft>
            <a:buFont typeface="Wingdings" panose="05000000000000000000" pitchFamily="2" charset="2"/>
            <a:buChar char="ü"/>
          </a:pPr>
          <a:r>
            <a:rPr lang="en-US" sz="1900" i="1" kern="1200" dirty="0"/>
            <a:t>Does he love and strive for excellence, or he loves shortcuts? </a:t>
          </a:r>
          <a:endParaRPr lang="en-US" sz="1900" kern="1200" dirty="0"/>
        </a:p>
      </dsp:txBody>
      <dsp:txXfrm>
        <a:off x="0" y="4167921"/>
        <a:ext cx="10125366" cy="1316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8/3/2024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8/3/2024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8/3/2024</a:t>
            </a:fld>
            <a:endParaRPr lang="en-US" dirty="0"/>
          </a:p>
        </p:txBody>
      </p:sp>
      <p:sp>
        <p:nvSpPr>
          <p:cNvPr id="5" name="Footer Placeholder 4"/>
          <p:cNvSpPr>
            <a:spLocks noGrp="1"/>
          </p:cNvSpPr>
          <p:nvPr>
            <p:ph type="ftr" sz="quarter" idx="11"/>
          </p:nvPr>
        </p:nvSpPr>
        <p:spPr>
          <a:xfrm>
            <a:off x="5331023" y="5883276"/>
            <a:ext cx="4322918"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71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37911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57049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148809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49748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478303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724115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52261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97135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49005" y="5867132"/>
            <a:ext cx="551023"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713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7950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DC1F7-A9E9-4D8B-8C97-C74523B2CF2A}"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60126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DC1F7-A9E9-4D8B-8C97-C74523B2CF2A}" type="datetimeFigureOut">
              <a:rPr lang="en-US" smtClean="0"/>
              <a:pPr/>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50754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DC1F7-A9E9-4D8B-8C97-C74523B2CF2A}" type="datetimeFigureOut">
              <a:rPr lang="en-US" smtClean="0"/>
              <a:pPr/>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54839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F7-A9E9-4D8B-8C97-C74523B2CF2A}" type="datetimeFigureOut">
              <a:rPr lang="en-US" smtClean="0"/>
              <a:pPr/>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56434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71127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36573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DC1F7-A9E9-4D8B-8C97-C74523B2CF2A}" type="datetimeFigureOut">
              <a:rPr lang="en-US" smtClean="0"/>
              <a:pPr/>
              <a:t>8/3/2024</a:t>
            </a:fld>
            <a:endParaRPr lang="en-US"/>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5945362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eometric white clouds on a blue sky">
            <a:extLst>
              <a:ext uri="{FF2B5EF4-FFF2-40B4-BE49-F238E27FC236}">
                <a16:creationId xmlns:a16="http://schemas.microsoft.com/office/drawing/2014/main" id="{BCD58009-7048-15C7-FDFC-FB697405AE44}"/>
              </a:ext>
            </a:extLst>
          </p:cNvPr>
          <p:cNvPicPr>
            <a:picLocks noChangeAspect="1"/>
          </p:cNvPicPr>
          <p:nvPr/>
        </p:nvPicPr>
        <p:blipFill>
          <a:blip r:embed="rId2"/>
          <a:srcRect b="24980"/>
          <a:stretch/>
        </p:blipFill>
        <p:spPr>
          <a:xfrm>
            <a:off x="20" y="10"/>
            <a:ext cx="12188805" cy="6857990"/>
          </a:xfrm>
          <a:prstGeom prst="rect">
            <a:avLst/>
          </a:prstGeom>
        </p:spPr>
      </p:pic>
      <p:sp>
        <p:nvSpPr>
          <p:cNvPr id="18" name="Rectangle 17">
            <a:extLst>
              <a:ext uri="{FF2B5EF4-FFF2-40B4-BE49-F238E27FC236}">
                <a16:creationId xmlns:a16="http://schemas.microsoft.com/office/drawing/2014/main" id="{C2A2366C-96BE-4587-BABC-529047265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347" y="3336063"/>
            <a:ext cx="7053531" cy="2286139"/>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35562" y="3672228"/>
            <a:ext cx="6671100" cy="1414311"/>
          </a:xfrm>
        </p:spPr>
        <p:txBody>
          <a:bodyPr>
            <a:normAutofit fontScale="90000"/>
          </a:bodyPr>
          <a:lstStyle/>
          <a:p>
            <a:pPr algn="l">
              <a:lnSpc>
                <a:spcPct val="90000"/>
              </a:lnSpc>
            </a:pPr>
            <a:r>
              <a:rPr lang="en-US" sz="2800" dirty="0">
                <a:latin typeface="Century" panose="02040604050505020304" pitchFamily="18" charset="0"/>
              </a:rPr>
              <a:t>Automating the migration of Information Technology (IT) users of a Tech Startup from On-Premise to AWS Cloud </a:t>
            </a:r>
          </a:p>
        </p:txBody>
      </p:sp>
      <p:pic>
        <p:nvPicPr>
          <p:cNvPr id="7" name="Picture 4" descr="An Introduction to AWS. Amazon Web Services(AWS) is a cloud… | by  computethecloud | computethecloud | Medium">
            <a:extLst>
              <a:ext uri="{FF2B5EF4-FFF2-40B4-BE49-F238E27FC236}">
                <a16:creationId xmlns:a16="http://schemas.microsoft.com/office/drawing/2014/main" id="{D6CAF115-6E9D-1E64-437B-14F9894A27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71112" y="914400"/>
            <a:ext cx="3621205" cy="27159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On premise - Free computer icons">
            <a:extLst>
              <a:ext uri="{FF2B5EF4-FFF2-40B4-BE49-F238E27FC236}">
                <a16:creationId xmlns:a16="http://schemas.microsoft.com/office/drawing/2014/main" id="{61DCF240-10E2-D92F-DFE1-D7E08F20E6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77568" y="533400"/>
            <a:ext cx="2781680" cy="278168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C1C4564-D176-5A6A-6C43-B19FCA9D887B}"/>
              </a:ext>
            </a:extLst>
          </p:cNvPr>
          <p:cNvSpPr/>
          <p:nvPr/>
        </p:nvSpPr>
        <p:spPr>
          <a:xfrm>
            <a:off x="8874881" y="6324600"/>
            <a:ext cx="2917436" cy="46646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By Segun Ofe </a:t>
            </a:r>
          </a:p>
        </p:txBody>
      </p:sp>
    </p:spTree>
    <p:extLst>
      <p:ext uri="{BB962C8B-B14F-4D97-AF65-F5344CB8AC3E}">
        <p14:creationId xmlns:p14="http://schemas.microsoft.com/office/powerpoint/2010/main" val="3600820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9BF7-4E50-0ED6-A9E7-1E18F3A609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B9B9E4-6DC3-9065-ACA3-541E49E671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257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55D240-54D8-40BE-A5EF-477D4CB25577}"/>
              </a:ext>
            </a:extLst>
          </p:cNvPr>
          <p:cNvSpPr>
            <a:spLocks noGrp="1"/>
          </p:cNvSpPr>
          <p:nvPr>
            <p:ph type="title"/>
          </p:nvPr>
        </p:nvSpPr>
        <p:spPr>
          <a:xfrm>
            <a:off x="-611188" y="76200"/>
            <a:ext cx="11811000" cy="609600"/>
          </a:xfrm>
        </p:spPr>
        <p:txBody>
          <a:bodyPr>
            <a:normAutofit fontScale="90000"/>
          </a:bodyPr>
          <a:lstStyle/>
          <a:p>
            <a:r>
              <a:rPr lang="en-US" dirty="0"/>
              <a:t>Impeccable qualities in true friends</a:t>
            </a:r>
          </a:p>
        </p:txBody>
      </p:sp>
      <p:sp>
        <p:nvSpPr>
          <p:cNvPr id="3" name="Content Placeholder 2">
            <a:extLst>
              <a:ext uri="{FF2B5EF4-FFF2-40B4-BE49-F238E27FC236}">
                <a16:creationId xmlns:a16="http://schemas.microsoft.com/office/drawing/2014/main" id="{D7EB1A2C-084D-4A40-B30E-60BA5D9EA474}"/>
              </a:ext>
            </a:extLst>
          </p:cNvPr>
          <p:cNvSpPr>
            <a:spLocks noGrp="1"/>
          </p:cNvSpPr>
          <p:nvPr>
            <p:ph idx="1"/>
          </p:nvPr>
        </p:nvSpPr>
        <p:spPr>
          <a:xfrm>
            <a:off x="1446212" y="685800"/>
            <a:ext cx="10591800" cy="6096000"/>
          </a:xfrm>
        </p:spPr>
        <p:txBody>
          <a:bodyPr>
            <a:normAutofit fontScale="92500" lnSpcReduction="10000"/>
          </a:bodyPr>
          <a:lstStyle/>
          <a:p>
            <a:pPr marL="0" indent="0">
              <a:lnSpc>
                <a:spcPct val="160000"/>
              </a:lnSpc>
              <a:buNone/>
            </a:pPr>
            <a:r>
              <a:rPr lang="en-US" sz="2800" dirty="0">
                <a:solidFill>
                  <a:srgbClr val="C00000"/>
                </a:solidFill>
                <a:latin typeface="+mj-lt"/>
                <a:ea typeface="+mj-ea"/>
                <a:cs typeface="+mj-cs"/>
              </a:rPr>
              <a:t>Faith and Favor Displayed</a:t>
            </a:r>
          </a:p>
          <a:p>
            <a:pPr>
              <a:lnSpc>
                <a:spcPct val="160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The request of faith:  </a:t>
            </a:r>
            <a:r>
              <a:rPr lang="en-US" sz="1400" dirty="0">
                <a:effectLst/>
                <a:latin typeface="Calibri" panose="020F0502020204030204" pitchFamily="34" charset="0"/>
                <a:ea typeface="Calibri" panose="020F0502020204030204" pitchFamily="34" charset="0"/>
                <a:cs typeface="Times New Roman" panose="02020603050405020304" pitchFamily="18" charset="0"/>
              </a:rPr>
              <a:t>“Prove thy servants, I beseech thee, ten days and let them give us pulse to eat, and water to drink” </a:t>
            </a:r>
            <a:r>
              <a:rPr lang="en-US" sz="1400" dirty="0">
                <a:latin typeface="Calibri" panose="020F0502020204030204" pitchFamily="34" charset="0"/>
                <a:ea typeface="Calibri" panose="020F0502020204030204" pitchFamily="34" charset="0"/>
                <a:cs typeface="Times New Roman" panose="02020603050405020304" pitchFamily="18" charset="0"/>
              </a:rPr>
              <a:t>Daniel 1:12.</a:t>
            </a:r>
            <a:endParaRPr lang="en-US" sz="1400" dirty="0">
              <a:solidFill>
                <a:srgbClr val="001320"/>
              </a:solidFill>
              <a:effectLst/>
              <a:latin typeface="Roboto" panose="02000000000000000000" pitchFamily="2" charset="0"/>
              <a:ea typeface="Calibri" panose="020F0502020204030204" pitchFamily="34" charset="0"/>
              <a:cs typeface="Times New Roman" panose="02020603050405020304" pitchFamily="18" charset="0"/>
            </a:endParaRP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Be specific in your request both to man and God.</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“Faith honors God and God honors faith”</a:t>
            </a:r>
            <a:r>
              <a:rPr lang="en-US" sz="1400" dirty="0">
                <a:effectLst/>
                <a:latin typeface="Calibri" panose="020F0502020204030204" pitchFamily="34" charset="0"/>
                <a:ea typeface="Calibri" panose="020F0502020204030204" pitchFamily="34" charset="0"/>
                <a:cs typeface="Times New Roman" panose="02020603050405020304" pitchFamily="18" charset="0"/>
              </a:rPr>
              <a:t> (Marcus Lamb). </a:t>
            </a:r>
          </a:p>
          <a:p>
            <a:pPr>
              <a:lnSpc>
                <a:spcPct val="160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The resolve of faith: </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The daily provision of the king’s delicacy posed a daily challenge to their conviction. </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For three years in training, they kept on keeping on and choose to express faith despite uncertainty.</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They had a trusting disposition and stood by their biblical convictions like did others in the scriptures (Jeremiah 35:1-14; Hebrews 11:24-26). </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They were not the only king’s seed brought from Jerusalem but despite what others did, they daily trusted God not to defile themselves. They daily took up their cross to remain steadfast in faith. Just like Joseph who was daily tempted by Potiphar’s wife, believers’ temptation is daily</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i="1" dirty="0">
              <a:solidFill>
                <a:srgbClr val="000000"/>
              </a:solidFill>
              <a:effectLst/>
              <a:latin typeface="Calibri" panose="020F0502020204030204" pitchFamily="34" charset="0"/>
              <a:ea typeface="Calibri" panose="020F0502020204030204" pitchFamily="34" charset="0"/>
            </a:endParaRPr>
          </a:p>
          <a:p>
            <a:pPr>
              <a:lnSpc>
                <a:spcPct val="160000"/>
              </a:lnSpc>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The result of faith: </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The expression of their faith in God through request and resoluteness brought them favor before men-the prince of the eunuch and the kings (Proverb 3:4).</a:t>
            </a:r>
          </a:p>
          <a:p>
            <a:pPr lvl="1">
              <a:lnSpc>
                <a:spcPct val="160000"/>
              </a:lnSpc>
              <a:buFont typeface="Wingdings" panose="05000000000000000000" pitchFamily="2" charset="2"/>
              <a:buChar char="ü"/>
            </a:pPr>
            <a:r>
              <a:rPr lang="en-US" sz="1400" i="1" dirty="0">
                <a:effectLst/>
                <a:latin typeface="Calibri" panose="020F0502020204030204" pitchFamily="34" charset="0"/>
                <a:ea typeface="Calibri" panose="020F0502020204030204" pitchFamily="34" charset="0"/>
                <a:cs typeface="Times New Roman" panose="02020603050405020304" pitchFamily="18" charset="0"/>
              </a:rPr>
              <a:t> No matter how close you are or favored by the kings of the earth, if you lack the favor of the King of Heaven, you will soon be </a:t>
            </a:r>
            <a:r>
              <a:rPr lang="en-US" sz="1400" i="1" dirty="0">
                <a:latin typeface="Calibri" panose="020F0502020204030204" pitchFamily="34" charset="0"/>
                <a:ea typeface="Calibri" panose="020F0502020204030204" pitchFamily="34" charset="0"/>
                <a:cs typeface="Times New Roman" panose="02020603050405020304" pitchFamily="18" charset="0"/>
              </a:rPr>
              <a:t>run out of favor with men or be </a:t>
            </a:r>
            <a:r>
              <a:rPr lang="en-US" sz="1400" i="1" dirty="0">
                <a:effectLst/>
                <a:latin typeface="Calibri" panose="020F0502020204030204" pitchFamily="34" charset="0"/>
                <a:ea typeface="Calibri" panose="020F0502020204030204" pitchFamily="34" charset="0"/>
                <a:cs typeface="Times New Roman" panose="02020603050405020304" pitchFamily="18" charset="0"/>
              </a:rPr>
              <a:t>disappointed (Daniel 6:14,16,18, Proverbs 31:30).</a:t>
            </a:r>
            <a:endParaRPr lang="en-US" sz="1600" b="1" i="1"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723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EE3831-DE96-4C92-8573-F4403288575F}"/>
              </a:ext>
            </a:extLst>
          </p:cNvPr>
          <p:cNvPicPr>
            <a:picLocks noChangeAspect="1"/>
          </p:cNvPicPr>
          <p:nvPr/>
        </p:nvPicPr>
        <p:blipFill rotWithShape="1">
          <a:blip r:embed="rId3"/>
          <a:srcRect l="5584" r="1345"/>
          <a:stretch/>
        </p:blipFill>
        <p:spPr>
          <a:xfrm>
            <a:off x="6891128" y="10"/>
            <a:ext cx="529769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3" name="Content Placeholder 2">
            <a:extLst>
              <a:ext uri="{FF2B5EF4-FFF2-40B4-BE49-F238E27FC236}">
                <a16:creationId xmlns:a16="http://schemas.microsoft.com/office/drawing/2014/main" id="{5F54D09E-8E92-4659-A123-9EFF5BF98A47}"/>
              </a:ext>
            </a:extLst>
          </p:cNvPr>
          <p:cNvSpPr>
            <a:spLocks noGrp="1"/>
          </p:cNvSpPr>
          <p:nvPr>
            <p:ph idx="1"/>
          </p:nvPr>
        </p:nvSpPr>
        <p:spPr>
          <a:xfrm>
            <a:off x="1293812" y="304801"/>
            <a:ext cx="5867400" cy="6172199"/>
          </a:xfrm>
        </p:spPr>
        <p:txBody>
          <a:bodyPr>
            <a:normAutofit fontScale="92500"/>
          </a:bodyPr>
          <a:lstStyle/>
          <a:p>
            <a:pPr marL="0" indent="0">
              <a:lnSpc>
                <a:spcPct val="150000"/>
              </a:lnSpc>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Clr>
                <a:schemeClr val="tx1"/>
              </a:buClr>
            </a:pPr>
            <a:r>
              <a:rPr lang="en-US" sz="1400" b="1" i="1" u="sng" dirty="0">
                <a:effectLst/>
                <a:latin typeface="Calibri" panose="020F0502020204030204" pitchFamily="34" charset="0"/>
                <a:ea typeface="Calibri" panose="020F0502020204030204" pitchFamily="34" charset="0"/>
                <a:cs typeface="Times New Roman" panose="02020603050405020304" pitchFamily="18" charset="0"/>
              </a:rPr>
              <a:t>He utilized his gifts and highly placed position to witness to the prominent personalities (the kings) in the kingdom</a:t>
            </a:r>
            <a:r>
              <a:rPr lang="en-US" sz="1400" dirty="0">
                <a:effectLst/>
                <a:latin typeface="Calibri" panose="020F0502020204030204" pitchFamily="34" charset="0"/>
                <a:ea typeface="Calibri" panose="020F0502020204030204" pitchFamily="34" charset="0"/>
                <a:cs typeface="Times New Roman" panose="02020603050405020304" pitchFamily="18" charset="0"/>
              </a:rPr>
              <a:t>. To Nebuchadnezzar, he said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“break off thy sins by doing righteous”</a:t>
            </a:r>
            <a:r>
              <a:rPr lang="en-US" sz="1400" dirty="0">
                <a:effectLst/>
                <a:latin typeface="Calibri" panose="020F0502020204030204" pitchFamily="34" charset="0"/>
                <a:ea typeface="Calibri" panose="020F0502020204030204" pitchFamily="34" charset="0"/>
                <a:cs typeface="Times New Roman" panose="02020603050405020304" pitchFamily="18" charset="0"/>
              </a:rPr>
              <a:t> (Daniel 4:27) and to Belshazzar,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“And thou his son, O Belshazzar, hast not humbled thine heart, though thou </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knewest</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 all this” </a:t>
            </a:r>
            <a:r>
              <a:rPr lang="en-US" sz="1400" dirty="0">
                <a:effectLst/>
                <a:latin typeface="Calibri" panose="020F0502020204030204" pitchFamily="34" charset="0"/>
                <a:ea typeface="Calibri" panose="020F0502020204030204" pitchFamily="34" charset="0"/>
                <a:cs typeface="Times New Roman" panose="02020603050405020304" pitchFamily="18" charset="0"/>
              </a:rPr>
              <a:t>(Daniel 5:22),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“Thou has not glorified God O king”</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(Daniel 5:23)</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Use your gifts and opportunities to preach the gospel. </a:t>
            </a:r>
          </a:p>
          <a:p>
            <a:pPr>
              <a:lnSpc>
                <a:spcPct val="150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No doubt, he was fruitful in soul winning even in a strange land.  Nebuchadnezzar, that proud and furious king, after experiencing humiliation from the King of all kings humbly declared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“Now I Nebuchadnezzar praise and extol and honor the King of heaven, all whose works are truth, and his ways judgment: and those that walk in pride he is able to abase”</a:t>
            </a:r>
            <a:r>
              <a:rPr lang="en-US" sz="1400" dirty="0">
                <a:effectLst/>
                <a:latin typeface="Calibri" panose="020F0502020204030204" pitchFamily="34" charset="0"/>
                <a:ea typeface="Calibri" panose="020F0502020204030204" pitchFamily="34" charset="0"/>
                <a:cs typeface="Times New Roman" panose="02020603050405020304" pitchFamily="18" charset="0"/>
              </a:rPr>
              <a:t> (Daniel 4:37). He might be in heaven today, who knows?</a:t>
            </a:r>
          </a:p>
          <a:p>
            <a:pPr>
              <a:lnSpc>
                <a:spcPct val="150000"/>
              </a:lnSpc>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about Darius?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“Now the king </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spake</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 and said unto Daniel, thy God whom thou </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servest</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 continually, he WILL deliver thee” </a:t>
            </a:r>
            <a:r>
              <a:rPr lang="en-US" sz="1400" dirty="0">
                <a:effectLst/>
                <a:latin typeface="Calibri" panose="020F0502020204030204" pitchFamily="34" charset="0"/>
                <a:ea typeface="Calibri" panose="020F0502020204030204" pitchFamily="34" charset="0"/>
                <a:cs typeface="Times New Roman" panose="02020603050405020304" pitchFamily="18" charset="0"/>
              </a:rPr>
              <a:t>(Daniel 6:16). Darius had come into faith in the living God of Daniel. </a:t>
            </a:r>
          </a:p>
          <a:p>
            <a:pPr>
              <a:lnSpc>
                <a:spcPct val="90000"/>
              </a:lnSpc>
            </a:pPr>
            <a:endParaRPr lang="en-US" sz="1000" dirty="0"/>
          </a:p>
        </p:txBody>
      </p:sp>
    </p:spTree>
    <p:extLst>
      <p:ext uri="{BB962C8B-B14F-4D97-AF65-F5344CB8AC3E}">
        <p14:creationId xmlns:p14="http://schemas.microsoft.com/office/powerpoint/2010/main" val="294741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C03A-007E-4D93-804D-1AA2ED66199C}"/>
              </a:ext>
            </a:extLst>
          </p:cNvPr>
          <p:cNvSpPr>
            <a:spLocks noGrp="1"/>
          </p:cNvSpPr>
          <p:nvPr>
            <p:ph type="title"/>
          </p:nvPr>
        </p:nvSpPr>
        <p:spPr>
          <a:xfrm>
            <a:off x="1760246" y="228601"/>
            <a:ext cx="9739781" cy="762000"/>
          </a:xfrm>
        </p:spPr>
        <p:txBody>
          <a:bodyPr>
            <a:normAutofit/>
          </a:bodyPr>
          <a:lstStyle/>
          <a:p>
            <a:r>
              <a:rPr lang="en-US" b="1" dirty="0">
                <a:effectLst/>
                <a:latin typeface="Century" panose="02040604050505020304" pitchFamily="18" charset="0"/>
                <a:ea typeface="Calibri" panose="020F0502020204030204" pitchFamily="34" charset="0"/>
                <a:cs typeface="Times New Roman" panose="02020603050405020304" pitchFamily="18" charset="0"/>
              </a:rPr>
              <a:t>Conclusion</a:t>
            </a:r>
            <a:endParaRPr lang="en-US" dirty="0">
              <a:latin typeface="Century" panose="02040604050505020304" pitchFamily="18" charset="0"/>
            </a:endParaRPr>
          </a:p>
        </p:txBody>
      </p:sp>
      <p:graphicFrame>
        <p:nvGraphicFramePr>
          <p:cNvPr id="5" name="Content Placeholder 2">
            <a:extLst>
              <a:ext uri="{FF2B5EF4-FFF2-40B4-BE49-F238E27FC236}">
                <a16:creationId xmlns:a16="http://schemas.microsoft.com/office/drawing/2014/main" id="{FA2963CC-A593-4996-8FFD-12B38B4EA674}"/>
              </a:ext>
            </a:extLst>
          </p:cNvPr>
          <p:cNvGraphicFramePr>
            <a:graphicFrameLocks noGrp="1"/>
          </p:cNvGraphicFramePr>
          <p:nvPr>
            <p:ph idx="1"/>
            <p:extLst>
              <p:ext uri="{D42A27DB-BD31-4B8C-83A1-F6EECF244321}">
                <p14:modId xmlns:p14="http://schemas.microsoft.com/office/powerpoint/2010/main" val="1433755447"/>
              </p:ext>
            </p:extLst>
          </p:nvPr>
        </p:nvGraphicFramePr>
        <p:xfrm>
          <a:off x="1760246" y="1143000"/>
          <a:ext cx="10125366"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83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DAEB8-A4A2-CA3A-F145-B47AD0711714}"/>
              </a:ext>
            </a:extLst>
          </p:cNvPr>
          <p:cNvPicPr>
            <a:picLocks noChangeAspect="1"/>
          </p:cNvPicPr>
          <p:nvPr/>
        </p:nvPicPr>
        <p:blipFill>
          <a:blip r:embed="rId2"/>
          <a:stretch>
            <a:fillRect/>
          </a:stretch>
        </p:blipFill>
        <p:spPr>
          <a:xfrm>
            <a:off x="0" y="45085"/>
            <a:ext cx="12188825" cy="6767829"/>
          </a:xfrm>
          <a:prstGeom prst="rect">
            <a:avLst/>
          </a:prstGeom>
        </p:spPr>
      </p:pic>
    </p:spTree>
    <p:extLst>
      <p:ext uri="{BB962C8B-B14F-4D97-AF65-F5344CB8AC3E}">
        <p14:creationId xmlns:p14="http://schemas.microsoft.com/office/powerpoint/2010/main" val="46166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2965B0-750F-6395-2E10-627B012C427A}"/>
              </a:ext>
            </a:extLst>
          </p:cNvPr>
          <p:cNvPicPr>
            <a:picLocks noChangeAspect="1"/>
          </p:cNvPicPr>
          <p:nvPr/>
        </p:nvPicPr>
        <p:blipFill>
          <a:blip r:embed="rId2"/>
          <a:stretch>
            <a:fillRect/>
          </a:stretch>
        </p:blipFill>
        <p:spPr>
          <a:xfrm>
            <a:off x="0" y="45085"/>
            <a:ext cx="12188825" cy="6767829"/>
          </a:xfrm>
          <a:prstGeom prst="rect">
            <a:avLst/>
          </a:prstGeom>
        </p:spPr>
      </p:pic>
    </p:spTree>
    <p:extLst>
      <p:ext uri="{BB962C8B-B14F-4D97-AF65-F5344CB8AC3E}">
        <p14:creationId xmlns:p14="http://schemas.microsoft.com/office/powerpoint/2010/main" val="180577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4684712" y="117175"/>
            <a:ext cx="3848100" cy="457200"/>
          </a:xfrm>
        </p:spPr>
        <p:txBody>
          <a:bodyPr>
            <a:noAutofit/>
          </a:bodyPr>
          <a:lstStyle/>
          <a:p>
            <a:r>
              <a:rPr lang="en-US" sz="2400" b="1" dirty="0">
                <a:solidFill>
                  <a:srgbClr val="C00000"/>
                </a:solidFill>
                <a:latin typeface="Cambria" panose="02040503050406030204" pitchFamily="18" charset="0"/>
                <a:ea typeface="Cambria" panose="02040503050406030204" pitchFamily="18" charset="0"/>
              </a:rPr>
              <a:t>Solution Architecture </a:t>
            </a:r>
          </a:p>
        </p:txBody>
      </p:sp>
      <p:sp>
        <p:nvSpPr>
          <p:cNvPr id="19" name="Arrow: Right 18">
            <a:extLst>
              <a:ext uri="{FF2B5EF4-FFF2-40B4-BE49-F238E27FC236}">
                <a16:creationId xmlns:a16="http://schemas.microsoft.com/office/drawing/2014/main" id="{F7DE12DB-27BE-9187-18CD-337E50CA1E09}"/>
              </a:ext>
            </a:extLst>
          </p:cNvPr>
          <p:cNvSpPr/>
          <p:nvPr/>
        </p:nvSpPr>
        <p:spPr>
          <a:xfrm>
            <a:off x="3503612" y="3423250"/>
            <a:ext cx="1130767" cy="31055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526ECCDB-C75D-F3B9-6BB5-3B7A0FB498B9}"/>
              </a:ext>
            </a:extLst>
          </p:cNvPr>
          <p:cNvGrpSpPr/>
          <p:nvPr/>
        </p:nvGrpSpPr>
        <p:grpSpPr>
          <a:xfrm>
            <a:off x="4722812" y="1371600"/>
            <a:ext cx="7239000" cy="4495800"/>
            <a:chOff x="4646612" y="1371600"/>
            <a:chExt cx="7239000" cy="4495800"/>
          </a:xfrm>
        </p:grpSpPr>
        <p:grpSp>
          <p:nvGrpSpPr>
            <p:cNvPr id="18" name="Group 17">
              <a:extLst>
                <a:ext uri="{FF2B5EF4-FFF2-40B4-BE49-F238E27FC236}">
                  <a16:creationId xmlns:a16="http://schemas.microsoft.com/office/drawing/2014/main" id="{66FA447F-7750-80EA-3664-9FE4C609C265}"/>
                </a:ext>
              </a:extLst>
            </p:cNvPr>
            <p:cNvGrpSpPr/>
            <p:nvPr/>
          </p:nvGrpSpPr>
          <p:grpSpPr>
            <a:xfrm>
              <a:off x="4646612" y="1371600"/>
              <a:ext cx="7239000" cy="4495800"/>
              <a:chOff x="4494212" y="1312025"/>
              <a:chExt cx="7086600" cy="4098165"/>
            </a:xfrm>
          </p:grpSpPr>
          <p:sp>
            <p:nvSpPr>
              <p:cNvPr id="8" name="Rectangle 7">
                <a:extLst>
                  <a:ext uri="{FF2B5EF4-FFF2-40B4-BE49-F238E27FC236}">
                    <a16:creationId xmlns:a16="http://schemas.microsoft.com/office/drawing/2014/main" id="{E66E7E14-1BAD-B7EE-8091-525704EC2127}"/>
                  </a:ext>
                </a:extLst>
              </p:cNvPr>
              <p:cNvSpPr/>
              <p:nvPr/>
            </p:nvSpPr>
            <p:spPr>
              <a:xfrm>
                <a:off x="4494212" y="1312025"/>
                <a:ext cx="7086600" cy="40981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Download Amazon Web Services (AWS) Logo in SVG Vector or PNG ...">
                <a:extLst>
                  <a:ext uri="{FF2B5EF4-FFF2-40B4-BE49-F238E27FC236}">
                    <a16:creationId xmlns:a16="http://schemas.microsoft.com/office/drawing/2014/main" id="{D6463590-E103-20E1-F135-9A2F9BBBC3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4212" y="1312025"/>
                <a:ext cx="719295" cy="516775"/>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Flowchart: Alternate Process 23">
              <a:extLst>
                <a:ext uri="{FF2B5EF4-FFF2-40B4-BE49-F238E27FC236}">
                  <a16:creationId xmlns:a16="http://schemas.microsoft.com/office/drawing/2014/main" id="{C12A4757-2651-263E-ABE6-6EB8723F2594}"/>
                </a:ext>
              </a:extLst>
            </p:cNvPr>
            <p:cNvSpPr/>
            <p:nvPr/>
          </p:nvSpPr>
          <p:spPr>
            <a:xfrm>
              <a:off x="6112408" y="1992701"/>
              <a:ext cx="5181600" cy="3276600"/>
            </a:xfrm>
            <a:prstGeom prst="flowChartAlternateProcess">
              <a:avLst/>
            </a:prstGeom>
            <a:solidFill>
              <a:schemeClr val="tx2">
                <a:lumMod val="10000"/>
                <a:lumOff val="90000"/>
              </a:schemeClr>
            </a:solid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6" name="TextBox 25">
              <a:extLst>
                <a:ext uri="{FF2B5EF4-FFF2-40B4-BE49-F238E27FC236}">
                  <a16:creationId xmlns:a16="http://schemas.microsoft.com/office/drawing/2014/main" id="{B9AA1DF7-506E-C849-5B88-F4638766B095}"/>
                </a:ext>
              </a:extLst>
            </p:cNvPr>
            <p:cNvSpPr txBox="1"/>
            <p:nvPr/>
          </p:nvSpPr>
          <p:spPr>
            <a:xfrm>
              <a:off x="6228816" y="2133600"/>
              <a:ext cx="4970996" cy="369332"/>
            </a:xfrm>
            <a:prstGeom prst="rect">
              <a:avLst/>
            </a:prstGeom>
            <a:noFill/>
          </p:spPr>
          <p:txBody>
            <a:bodyPr wrap="square">
              <a:spAutoFit/>
            </a:bodyPr>
            <a:lstStyle/>
            <a:p>
              <a:pPr algn="ctr"/>
              <a:r>
                <a:rPr lang="en-US" b="1" dirty="0">
                  <a:solidFill>
                    <a:srgbClr val="002060"/>
                  </a:solidFill>
                  <a:latin typeface="Cambria" panose="02040503050406030204" pitchFamily="18" charset="0"/>
                  <a:ea typeface="Cambria" panose="02040503050406030204" pitchFamily="18" charset="0"/>
                </a:rPr>
                <a:t>Identity and Access Management (IAM)</a:t>
              </a:r>
              <a:endParaRPr lang="en-US" sz="1800" b="1" dirty="0">
                <a:solidFill>
                  <a:srgbClr val="002060"/>
                </a:solidFill>
                <a:latin typeface="Cambria" panose="02040503050406030204" pitchFamily="18" charset="0"/>
                <a:ea typeface="Cambria" panose="02040503050406030204" pitchFamily="18" charset="0"/>
              </a:endParaRPr>
            </a:p>
          </p:txBody>
        </p:sp>
        <p:sp>
          <p:nvSpPr>
            <p:cNvPr id="27" name="Flowchart: Alternate Process 26">
              <a:extLst>
                <a:ext uri="{FF2B5EF4-FFF2-40B4-BE49-F238E27FC236}">
                  <a16:creationId xmlns:a16="http://schemas.microsoft.com/office/drawing/2014/main" id="{F7A2C791-0284-1E86-C7A8-ED2D2728CF28}"/>
                </a:ext>
              </a:extLst>
            </p:cNvPr>
            <p:cNvSpPr/>
            <p:nvPr/>
          </p:nvSpPr>
          <p:spPr>
            <a:xfrm>
              <a:off x="6228816" y="3040966"/>
              <a:ext cx="2151596" cy="1607234"/>
            </a:xfrm>
            <a:prstGeom prst="flowChartAlternateProcess">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02060"/>
                </a:solidFill>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7777DE0D-310D-9FA9-51E7-0D1D4D8A73C1}"/>
                </a:ext>
              </a:extLst>
            </p:cNvPr>
            <p:cNvSpPr txBox="1"/>
            <p:nvPr/>
          </p:nvSpPr>
          <p:spPr>
            <a:xfrm>
              <a:off x="6898334" y="3033577"/>
              <a:ext cx="1295400" cy="307777"/>
            </a:xfrm>
            <a:prstGeom prst="rect">
              <a:avLst/>
            </a:prstGeom>
            <a:noFill/>
          </p:spPr>
          <p:txBody>
            <a:bodyPr wrap="square">
              <a:spAutoFit/>
            </a:bodyPr>
            <a:lstStyle/>
            <a:p>
              <a:pPr algn="ctr"/>
              <a:r>
                <a:rPr lang="en-US" sz="1400" b="1" dirty="0">
                  <a:solidFill>
                    <a:srgbClr val="002060"/>
                  </a:solidFill>
                  <a:latin typeface="Cambria" panose="02040503050406030204" pitchFamily="18" charset="0"/>
                  <a:ea typeface="Cambria" panose="02040503050406030204" pitchFamily="18" charset="0"/>
                </a:rPr>
                <a:t>User Groups</a:t>
              </a:r>
              <a:endParaRPr lang="en-US" sz="1800" b="1" dirty="0">
                <a:solidFill>
                  <a:srgbClr val="002060"/>
                </a:solidFill>
                <a:latin typeface="Cambria" panose="02040503050406030204" pitchFamily="18" charset="0"/>
                <a:ea typeface="Cambria" panose="02040503050406030204" pitchFamily="18" charset="0"/>
              </a:endParaRPr>
            </a:p>
          </p:txBody>
        </p:sp>
        <p:pic>
          <p:nvPicPr>
            <p:cNvPr id="29" name="Picture 4" descr="Users Icon | Silky Line User Iconpack | Custom Icon Design">
              <a:extLst>
                <a:ext uri="{FF2B5EF4-FFF2-40B4-BE49-F238E27FC236}">
                  <a16:creationId xmlns:a16="http://schemas.microsoft.com/office/drawing/2014/main" id="{70CE8C08-973B-5931-6D44-4B38606EEB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439" y="3066362"/>
              <a:ext cx="356888" cy="3568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80DB8478-6C5B-1FEF-AD34-166058C2A5A6}"/>
                </a:ext>
              </a:extLst>
            </p:cNvPr>
            <p:cNvSpPr txBox="1"/>
            <p:nvPr/>
          </p:nvSpPr>
          <p:spPr>
            <a:xfrm>
              <a:off x="8792105" y="3457032"/>
              <a:ext cx="1752601" cy="369332"/>
            </a:xfrm>
            <a:prstGeom prst="rect">
              <a:avLst/>
            </a:prstGeom>
            <a:noFill/>
          </p:spPr>
          <p:txBody>
            <a:bodyPr wrap="square" rtlCol="0">
              <a:spAutoFit/>
            </a:bodyPr>
            <a:lstStyle/>
            <a:p>
              <a:r>
                <a:rPr lang="en-US" b="1" dirty="0">
                  <a:solidFill>
                    <a:srgbClr val="FF0000"/>
                  </a:solidFill>
                  <a:latin typeface="Cambria" panose="02040503050406030204" pitchFamily="18" charset="0"/>
                  <a:ea typeface="Cambria" panose="02040503050406030204" pitchFamily="18" charset="0"/>
                </a:rPr>
                <a:t>Attach policies </a:t>
              </a:r>
            </a:p>
          </p:txBody>
        </p:sp>
        <p:sp>
          <p:nvSpPr>
            <p:cNvPr id="32" name="Flowchart: Alternate Process 31">
              <a:extLst>
                <a:ext uri="{FF2B5EF4-FFF2-40B4-BE49-F238E27FC236}">
                  <a16:creationId xmlns:a16="http://schemas.microsoft.com/office/drawing/2014/main" id="{30D3EC52-F338-5375-1894-65CE0A6D3455}"/>
                </a:ext>
              </a:extLst>
            </p:cNvPr>
            <p:cNvSpPr/>
            <p:nvPr/>
          </p:nvSpPr>
          <p:spPr>
            <a:xfrm>
              <a:off x="6624085" y="3657600"/>
              <a:ext cx="604228" cy="547441"/>
            </a:xfrm>
            <a:prstGeom prst="flowChartAlternateProcess">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02060"/>
                </a:solidFill>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E9C8114C-DFB4-7B02-3C4E-404EAB86292F}"/>
                </a:ext>
              </a:extLst>
            </p:cNvPr>
            <p:cNvSpPr txBox="1"/>
            <p:nvPr/>
          </p:nvSpPr>
          <p:spPr>
            <a:xfrm>
              <a:off x="6624085" y="3804151"/>
              <a:ext cx="618285" cy="307777"/>
            </a:xfrm>
            <a:prstGeom prst="rect">
              <a:avLst/>
            </a:prstGeom>
            <a:noFill/>
          </p:spPr>
          <p:txBody>
            <a:bodyPr wrap="square">
              <a:spAutoFit/>
            </a:bodyPr>
            <a:lstStyle/>
            <a:p>
              <a:pPr algn="ctr"/>
              <a:r>
                <a:rPr lang="en-US" sz="1400" b="1" dirty="0">
                  <a:solidFill>
                    <a:srgbClr val="002060"/>
                  </a:solidFill>
                  <a:latin typeface="Cambria" panose="02040503050406030204" pitchFamily="18" charset="0"/>
                  <a:ea typeface="Cambria" panose="02040503050406030204" pitchFamily="18" charset="0"/>
                </a:rPr>
                <a:t>User</a:t>
              </a:r>
              <a:endParaRPr lang="en-US" sz="1800" b="1" dirty="0">
                <a:solidFill>
                  <a:srgbClr val="002060"/>
                </a:solidFill>
                <a:latin typeface="Cambria" panose="02040503050406030204" pitchFamily="18" charset="0"/>
                <a:ea typeface="Cambria" panose="02040503050406030204" pitchFamily="18" charset="0"/>
              </a:endParaRPr>
            </a:p>
          </p:txBody>
        </p:sp>
        <p:sp>
          <p:nvSpPr>
            <p:cNvPr id="35" name="TextBox 34">
              <a:extLst>
                <a:ext uri="{FF2B5EF4-FFF2-40B4-BE49-F238E27FC236}">
                  <a16:creationId xmlns:a16="http://schemas.microsoft.com/office/drawing/2014/main" id="{9441F82C-7F30-16F4-DDC5-1AE1B51B1E70}"/>
                </a:ext>
              </a:extLst>
            </p:cNvPr>
            <p:cNvSpPr txBox="1"/>
            <p:nvPr/>
          </p:nvSpPr>
          <p:spPr>
            <a:xfrm>
              <a:off x="7240042" y="3727206"/>
              <a:ext cx="410671" cy="461665"/>
            </a:xfrm>
            <a:prstGeom prst="rect">
              <a:avLst/>
            </a:prstGeom>
            <a:noFill/>
          </p:spPr>
          <p:txBody>
            <a:bodyPr wrap="square">
              <a:spAutoFit/>
            </a:bodyPr>
            <a:lstStyle/>
            <a:p>
              <a:pPr algn="ctr"/>
              <a:r>
                <a:rPr lang="en-US" sz="2400" b="1" dirty="0">
                  <a:solidFill>
                    <a:srgbClr val="002060"/>
                  </a:solidFill>
                  <a:latin typeface="Cambria" panose="02040503050406030204" pitchFamily="18" charset="0"/>
                  <a:ea typeface="Cambria" panose="02040503050406030204" pitchFamily="18" charset="0"/>
                </a:rPr>
                <a:t>+</a:t>
              </a:r>
              <a:endParaRPr lang="en-US" sz="1800" b="1" dirty="0">
                <a:solidFill>
                  <a:srgbClr val="002060"/>
                </a:solidFill>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8BB5AEE3-9E36-C6CE-BBE0-F4DA7839D573}"/>
                </a:ext>
              </a:extLst>
            </p:cNvPr>
            <p:cNvSpPr txBox="1"/>
            <p:nvPr/>
          </p:nvSpPr>
          <p:spPr>
            <a:xfrm>
              <a:off x="7609524" y="3794465"/>
              <a:ext cx="618285" cy="317463"/>
            </a:xfrm>
            <a:prstGeom prst="rect">
              <a:avLst/>
            </a:prstGeom>
            <a:noFill/>
          </p:spPr>
          <p:txBody>
            <a:bodyPr wrap="square">
              <a:spAutoFit/>
            </a:bodyPr>
            <a:lstStyle/>
            <a:p>
              <a:pPr algn="ctr"/>
              <a:r>
                <a:rPr lang="en-US" sz="1400" b="1" dirty="0">
                  <a:solidFill>
                    <a:srgbClr val="002060"/>
                  </a:solidFill>
                  <a:latin typeface="Cambria" panose="02040503050406030204" pitchFamily="18" charset="0"/>
                  <a:ea typeface="Cambria" panose="02040503050406030204" pitchFamily="18" charset="0"/>
                </a:rPr>
                <a:t>MFA</a:t>
              </a:r>
              <a:endParaRPr lang="en-US" sz="1100" b="1" dirty="0">
                <a:solidFill>
                  <a:srgbClr val="002060"/>
                </a:solidFill>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A6995F61-EDD9-1A29-DF2E-0251C2E38A06}"/>
                </a:ext>
              </a:extLst>
            </p:cNvPr>
            <p:cNvSpPr txBox="1"/>
            <p:nvPr/>
          </p:nvSpPr>
          <p:spPr>
            <a:xfrm>
              <a:off x="8365010" y="3411924"/>
              <a:ext cx="542481" cy="461665"/>
            </a:xfrm>
            <a:prstGeom prst="rect">
              <a:avLst/>
            </a:prstGeom>
            <a:noFill/>
          </p:spPr>
          <p:txBody>
            <a:bodyPr wrap="square">
              <a:spAutoFit/>
            </a:bodyPr>
            <a:lstStyle/>
            <a:p>
              <a:pPr algn="ctr"/>
              <a:r>
                <a:rPr lang="en-US" sz="2400" b="1" dirty="0">
                  <a:solidFill>
                    <a:srgbClr val="002060"/>
                  </a:solidFill>
                  <a:latin typeface="Cambria" panose="02040503050406030204" pitchFamily="18" charset="0"/>
                  <a:ea typeface="Cambria" panose="02040503050406030204" pitchFamily="18" charset="0"/>
                </a:rPr>
                <a:t>+</a:t>
              </a:r>
              <a:endParaRPr lang="en-US" sz="1800" b="1" dirty="0">
                <a:solidFill>
                  <a:srgbClr val="002060"/>
                </a:solidFill>
                <a:latin typeface="Cambria" panose="02040503050406030204" pitchFamily="18" charset="0"/>
                <a:ea typeface="Cambria" panose="02040503050406030204" pitchFamily="18" charset="0"/>
              </a:endParaRPr>
            </a:p>
          </p:txBody>
        </p:sp>
      </p:grpSp>
      <p:grpSp>
        <p:nvGrpSpPr>
          <p:cNvPr id="43" name="Group 42">
            <a:extLst>
              <a:ext uri="{FF2B5EF4-FFF2-40B4-BE49-F238E27FC236}">
                <a16:creationId xmlns:a16="http://schemas.microsoft.com/office/drawing/2014/main" id="{D45EAA7F-05AD-A005-67FA-18A68D44CB6F}"/>
              </a:ext>
            </a:extLst>
          </p:cNvPr>
          <p:cNvGrpSpPr/>
          <p:nvPr/>
        </p:nvGrpSpPr>
        <p:grpSpPr>
          <a:xfrm>
            <a:off x="1293812" y="2857500"/>
            <a:ext cx="2133600" cy="2054860"/>
            <a:chOff x="1217612" y="2857500"/>
            <a:chExt cx="2133600" cy="2054860"/>
          </a:xfrm>
        </p:grpSpPr>
        <p:grpSp>
          <p:nvGrpSpPr>
            <p:cNvPr id="22" name="Group 21">
              <a:extLst>
                <a:ext uri="{FF2B5EF4-FFF2-40B4-BE49-F238E27FC236}">
                  <a16:creationId xmlns:a16="http://schemas.microsoft.com/office/drawing/2014/main" id="{3C7004CC-79FB-535E-BA3B-B98F548E11F2}"/>
                </a:ext>
              </a:extLst>
            </p:cNvPr>
            <p:cNvGrpSpPr/>
            <p:nvPr/>
          </p:nvGrpSpPr>
          <p:grpSpPr>
            <a:xfrm>
              <a:off x="1217612" y="2857500"/>
              <a:ext cx="2133600" cy="1524000"/>
              <a:chOff x="989012" y="2819400"/>
              <a:chExt cx="2362200" cy="1828800"/>
            </a:xfrm>
          </p:grpSpPr>
          <p:sp>
            <p:nvSpPr>
              <p:cNvPr id="9" name="Rectangle 8">
                <a:extLst>
                  <a:ext uri="{FF2B5EF4-FFF2-40B4-BE49-F238E27FC236}">
                    <a16:creationId xmlns:a16="http://schemas.microsoft.com/office/drawing/2014/main" id="{EDBEA0A5-4574-9BF2-D473-965948342477}"/>
                  </a:ext>
                </a:extLst>
              </p:cNvPr>
              <p:cNvSpPr/>
              <p:nvPr/>
            </p:nvSpPr>
            <p:spPr>
              <a:xfrm>
                <a:off x="989012" y="2819400"/>
                <a:ext cx="2362200" cy="1828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8421DB46-43F7-E59A-50F3-03E39CA0EF3B}"/>
                  </a:ext>
                </a:extLst>
              </p:cNvPr>
              <p:cNvSpPr/>
              <p:nvPr/>
            </p:nvSpPr>
            <p:spPr>
              <a:xfrm>
                <a:off x="989012" y="2819400"/>
                <a:ext cx="2362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Traditional Data Center</a:t>
                </a:r>
              </a:p>
            </p:txBody>
          </p:sp>
        </p:grpSp>
        <p:sp>
          <p:nvSpPr>
            <p:cNvPr id="21" name="Rectangle 20">
              <a:extLst>
                <a:ext uri="{FF2B5EF4-FFF2-40B4-BE49-F238E27FC236}">
                  <a16:creationId xmlns:a16="http://schemas.microsoft.com/office/drawing/2014/main" id="{9AA54387-25C0-AAEB-4D95-6DB0B0EFCEEA}"/>
                </a:ext>
              </a:extLst>
            </p:cNvPr>
            <p:cNvSpPr/>
            <p:nvPr/>
          </p:nvSpPr>
          <p:spPr>
            <a:xfrm>
              <a:off x="1707046" y="4455160"/>
              <a:ext cx="1186965"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IT Users</a:t>
              </a:r>
            </a:p>
          </p:txBody>
        </p:sp>
        <p:pic>
          <p:nvPicPr>
            <p:cNvPr id="2056" name="Picture 8" descr="Single-User Icons - Free SVG &amp; PNG Single-User Images - Noun ...">
              <a:extLst>
                <a:ext uri="{FF2B5EF4-FFF2-40B4-BE49-F238E27FC236}">
                  <a16:creationId xmlns:a16="http://schemas.microsoft.com/office/drawing/2014/main" id="{80CA4185-9D00-A22D-AE3F-2C50CE6D1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61" y="3497292"/>
              <a:ext cx="473017" cy="47301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ingle-User Icons - Free SVG &amp; PNG Single-User Images - Noun ...">
              <a:extLst>
                <a:ext uri="{FF2B5EF4-FFF2-40B4-BE49-F238E27FC236}">
                  <a16:creationId xmlns:a16="http://schemas.microsoft.com/office/drawing/2014/main" id="{159D484B-23B6-1500-F434-2533326E7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711" y="3490697"/>
              <a:ext cx="473017" cy="4730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Single-User Icons - Free SVG &amp; PNG Single-User Images - Noun ...">
              <a:extLst>
                <a:ext uri="{FF2B5EF4-FFF2-40B4-BE49-F238E27FC236}">
                  <a16:creationId xmlns:a16="http://schemas.microsoft.com/office/drawing/2014/main" id="{D1245FF5-20BA-9497-BB9F-4F409BB87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076" y="3497291"/>
              <a:ext cx="473017" cy="47301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Rounded Corners 1">
            <a:extLst>
              <a:ext uri="{FF2B5EF4-FFF2-40B4-BE49-F238E27FC236}">
                <a16:creationId xmlns:a16="http://schemas.microsoft.com/office/drawing/2014/main" id="{0C033F58-7F76-756D-86F7-C8732C8FB2CA}"/>
              </a:ext>
            </a:extLst>
          </p:cNvPr>
          <p:cNvSpPr/>
          <p:nvPr/>
        </p:nvSpPr>
        <p:spPr>
          <a:xfrm>
            <a:off x="9238171" y="6355036"/>
            <a:ext cx="2917436" cy="46646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By Segun Ofe </a:t>
            </a:r>
          </a:p>
        </p:txBody>
      </p:sp>
    </p:spTree>
    <p:extLst>
      <p:ext uri="{BB962C8B-B14F-4D97-AF65-F5344CB8AC3E}">
        <p14:creationId xmlns:p14="http://schemas.microsoft.com/office/powerpoint/2010/main" val="170044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B8A1-69F6-42E5-A0E5-D110D0656AB2}"/>
              </a:ext>
            </a:extLst>
          </p:cNvPr>
          <p:cNvSpPr>
            <a:spLocks noGrp="1"/>
          </p:cNvSpPr>
          <p:nvPr>
            <p:ph type="title"/>
          </p:nvPr>
        </p:nvSpPr>
        <p:spPr>
          <a:xfrm>
            <a:off x="5484812" y="304800"/>
            <a:ext cx="1981200" cy="874143"/>
          </a:xfrm>
        </p:spPr>
        <p:txBody>
          <a:bodyPr>
            <a:normAutofit/>
          </a:bodyPr>
          <a:lstStyle/>
          <a:p>
            <a:pPr algn="l"/>
            <a:r>
              <a:rPr lang="en-US" sz="3600" dirty="0">
                <a:solidFill>
                  <a:srgbClr val="FFFF00"/>
                </a:solidFill>
                <a:latin typeface="Cambria" panose="02040503050406030204" pitchFamily="18" charset="0"/>
                <a:ea typeface="Cambria" panose="02040503050406030204" pitchFamily="18" charset="0"/>
              </a:rPr>
              <a:t>Scenario</a:t>
            </a:r>
            <a:endParaRPr lang="en-US" sz="3600" dirty="0"/>
          </a:p>
        </p:txBody>
      </p:sp>
      <p:sp>
        <p:nvSpPr>
          <p:cNvPr id="6" name="Content Placeholder 2">
            <a:extLst>
              <a:ext uri="{FF2B5EF4-FFF2-40B4-BE49-F238E27FC236}">
                <a16:creationId xmlns:a16="http://schemas.microsoft.com/office/drawing/2014/main" id="{1D850EF1-53BE-63D9-F34D-2A89037FD474}"/>
              </a:ext>
            </a:extLst>
          </p:cNvPr>
          <p:cNvSpPr>
            <a:spLocks noGrp="1"/>
          </p:cNvSpPr>
          <p:nvPr>
            <p:ph idx="1"/>
          </p:nvPr>
        </p:nvSpPr>
        <p:spPr>
          <a:xfrm>
            <a:off x="1522412" y="2133600"/>
            <a:ext cx="10286995" cy="2004203"/>
          </a:xfrm>
        </p:spPr>
        <p:txBody>
          <a:bodyPr>
            <a:normAutofit/>
          </a:bodyPr>
          <a:lstStyle/>
          <a:p>
            <a:pPr marL="0" indent="0">
              <a:lnSpc>
                <a:spcPct val="90000"/>
              </a:lnSpc>
              <a:buClr>
                <a:schemeClr val="tx1"/>
              </a:buClr>
              <a:buNone/>
            </a:pPr>
            <a:r>
              <a:rPr lang="en-US" sz="2400" dirty="0">
                <a:latin typeface="Cambria" panose="02040503050406030204" pitchFamily="18" charset="0"/>
                <a:ea typeface="Cambria" panose="02040503050406030204" pitchFamily="18" charset="0"/>
                <a:cs typeface="Times New Roman" panose="02020603050405020304" pitchFamily="18" charset="0"/>
              </a:rPr>
              <a:t>In the morning, the </a:t>
            </a:r>
            <a:r>
              <a:rPr lang="en-US" sz="2400" dirty="0">
                <a:effectLst/>
                <a:latin typeface="Cambria" panose="02040503050406030204" pitchFamily="18" charset="0"/>
                <a:ea typeface="Cambria" panose="02040503050406030204" pitchFamily="18" charset="0"/>
                <a:cs typeface="Times New Roman" panose="02020603050405020304" pitchFamily="18" charset="0"/>
              </a:rPr>
              <a:t>HR manager of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Segmi</a:t>
            </a:r>
            <a:r>
              <a:rPr lang="en-US" sz="2400" dirty="0">
                <a:effectLst/>
                <a:latin typeface="Cambria" panose="02040503050406030204" pitchFamily="18" charset="0"/>
                <a:ea typeface="Cambria" panose="02040503050406030204" pitchFamily="18" charset="0"/>
                <a:cs typeface="Times New Roman" panose="02020603050405020304" pitchFamily="18" charset="0"/>
              </a:rPr>
              <a:t> Tech Startup sent an urgent request that 20+ IT users be migrated from On-Premise to AWS Cloud before the end of the working day. As a Cloud Infrastructure Engineer, how can you achieve this? </a:t>
            </a:r>
          </a:p>
        </p:txBody>
      </p:sp>
      <p:sp>
        <p:nvSpPr>
          <p:cNvPr id="3" name="Rectangle: Rounded Corners 2">
            <a:extLst>
              <a:ext uri="{FF2B5EF4-FFF2-40B4-BE49-F238E27FC236}">
                <a16:creationId xmlns:a16="http://schemas.microsoft.com/office/drawing/2014/main" id="{7A9ACAEB-3B09-966B-6095-B0F64E545C40}"/>
              </a:ext>
            </a:extLst>
          </p:cNvPr>
          <p:cNvSpPr/>
          <p:nvPr/>
        </p:nvSpPr>
        <p:spPr>
          <a:xfrm>
            <a:off x="9066212" y="6248400"/>
            <a:ext cx="2917436" cy="46646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By Segun Ofe </a:t>
            </a:r>
          </a:p>
        </p:txBody>
      </p:sp>
    </p:spTree>
    <p:extLst>
      <p:ext uri="{BB962C8B-B14F-4D97-AF65-F5344CB8AC3E}">
        <p14:creationId xmlns:p14="http://schemas.microsoft.com/office/powerpoint/2010/main" val="404897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26"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9"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0"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1"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3" name="Rectangle 32">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2D3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87" y="480060"/>
            <a:ext cx="11235050"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2A7C4D-2D15-F161-663A-D3F38A2D5B8D}"/>
              </a:ext>
            </a:extLst>
          </p:cNvPr>
          <p:cNvPicPr>
            <a:picLocks noChangeAspect="1"/>
          </p:cNvPicPr>
          <p:nvPr/>
        </p:nvPicPr>
        <p:blipFill>
          <a:blip r:embed="rId3"/>
          <a:stretch>
            <a:fillRect/>
          </a:stretch>
        </p:blipFill>
        <p:spPr>
          <a:xfrm>
            <a:off x="763249" y="643467"/>
            <a:ext cx="10662326" cy="5571066"/>
          </a:xfrm>
          <a:prstGeom prst="rect">
            <a:avLst/>
          </a:prstGeom>
        </p:spPr>
      </p:pic>
    </p:spTree>
    <p:extLst>
      <p:ext uri="{BB962C8B-B14F-4D97-AF65-F5344CB8AC3E}">
        <p14:creationId xmlns:p14="http://schemas.microsoft.com/office/powerpoint/2010/main" val="1145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B8A1-69F6-42E5-A0E5-D110D0656AB2}"/>
              </a:ext>
            </a:extLst>
          </p:cNvPr>
          <p:cNvSpPr>
            <a:spLocks noGrp="1"/>
          </p:cNvSpPr>
          <p:nvPr>
            <p:ph type="title"/>
          </p:nvPr>
        </p:nvSpPr>
        <p:spPr>
          <a:xfrm>
            <a:off x="5256209" y="152400"/>
            <a:ext cx="2971800" cy="1524000"/>
          </a:xfrm>
        </p:spPr>
        <p:txBody>
          <a:bodyPr>
            <a:normAutofit/>
          </a:bodyPr>
          <a:lstStyle/>
          <a:p>
            <a:pPr algn="l"/>
            <a:r>
              <a:rPr lang="en-US" sz="3600" dirty="0">
                <a:solidFill>
                  <a:srgbClr val="FFFF00"/>
                </a:solidFill>
                <a:latin typeface="Cambria" panose="02040503050406030204" pitchFamily="18" charset="0"/>
                <a:ea typeface="Cambria" panose="02040503050406030204" pitchFamily="18" charset="0"/>
              </a:rPr>
              <a:t>Two Methods</a:t>
            </a:r>
            <a:endParaRPr lang="en-US" sz="3600" dirty="0"/>
          </a:p>
        </p:txBody>
      </p:sp>
      <p:sp>
        <p:nvSpPr>
          <p:cNvPr id="6" name="Content Placeholder 2">
            <a:extLst>
              <a:ext uri="{FF2B5EF4-FFF2-40B4-BE49-F238E27FC236}">
                <a16:creationId xmlns:a16="http://schemas.microsoft.com/office/drawing/2014/main" id="{1D850EF1-53BE-63D9-F34D-2A89037FD474}"/>
              </a:ext>
            </a:extLst>
          </p:cNvPr>
          <p:cNvSpPr>
            <a:spLocks noGrp="1"/>
          </p:cNvSpPr>
          <p:nvPr>
            <p:ph idx="1"/>
          </p:nvPr>
        </p:nvSpPr>
        <p:spPr>
          <a:xfrm>
            <a:off x="1598612" y="685800"/>
            <a:ext cx="10515600" cy="6096000"/>
          </a:xfrm>
        </p:spPr>
        <p:txBody>
          <a:bodyPr>
            <a:normAutofit/>
          </a:bodyPr>
          <a:lstStyle/>
          <a:p>
            <a:pPr>
              <a:lnSpc>
                <a:spcPct val="90000"/>
              </a:lnSpc>
              <a:buClr>
                <a:schemeClr val="tx1"/>
              </a:buClr>
            </a:pPr>
            <a:r>
              <a:rPr lang="en-US" sz="2400" dirty="0">
                <a:effectLst/>
                <a:latin typeface="Cambria" panose="02040503050406030204" pitchFamily="18" charset="0"/>
                <a:ea typeface="Cambria" panose="02040503050406030204" pitchFamily="18" charset="0"/>
                <a:cs typeface="Times New Roman" panose="02020603050405020304" pitchFamily="18" charset="0"/>
              </a:rPr>
              <a:t>Manually adding each user to AWS Cloud using AWS Management Console </a:t>
            </a:r>
          </a:p>
          <a:p>
            <a:pPr marL="0" indent="0">
              <a:lnSpc>
                <a:spcPct val="90000"/>
              </a:lnSpc>
              <a:buClr>
                <a:schemeClr val="tx1"/>
              </a:buClr>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buClr>
                <a:schemeClr val="tx1"/>
              </a:buClr>
            </a:pPr>
            <a:r>
              <a:rPr lang="en-US" sz="2400" dirty="0">
                <a:latin typeface="Cambria" panose="02040503050406030204" pitchFamily="18" charset="0"/>
                <a:ea typeface="Cambria" panose="02040503050406030204" pitchFamily="18" charset="0"/>
                <a:cs typeface="Times New Roman" panose="02020603050405020304" pitchFamily="18" charset="0"/>
              </a:rPr>
              <a:t>Automating the process of adding users using script from AWS Cloud Shell.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EC2ADBC1-CCCA-1511-A68C-867D17FA8E5C}"/>
              </a:ext>
            </a:extLst>
          </p:cNvPr>
          <p:cNvSpPr/>
          <p:nvPr/>
        </p:nvSpPr>
        <p:spPr>
          <a:xfrm>
            <a:off x="9131495" y="6315336"/>
            <a:ext cx="2917436" cy="46646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By Segun Ofe </a:t>
            </a:r>
          </a:p>
        </p:txBody>
      </p:sp>
    </p:spTree>
    <p:extLst>
      <p:ext uri="{BB962C8B-B14F-4D97-AF65-F5344CB8AC3E}">
        <p14:creationId xmlns:p14="http://schemas.microsoft.com/office/powerpoint/2010/main" val="3701877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4684712" y="117175"/>
            <a:ext cx="3848100" cy="457200"/>
          </a:xfrm>
        </p:spPr>
        <p:txBody>
          <a:bodyPr>
            <a:noAutofit/>
          </a:bodyPr>
          <a:lstStyle/>
          <a:p>
            <a:r>
              <a:rPr lang="en-US" sz="2400" b="1" dirty="0">
                <a:solidFill>
                  <a:srgbClr val="C00000"/>
                </a:solidFill>
                <a:latin typeface="Cambria" panose="02040503050406030204" pitchFamily="18" charset="0"/>
                <a:ea typeface="Cambria" panose="02040503050406030204" pitchFamily="18" charset="0"/>
              </a:rPr>
              <a:t>Solution Architecture </a:t>
            </a:r>
          </a:p>
        </p:txBody>
      </p:sp>
      <p:sp>
        <p:nvSpPr>
          <p:cNvPr id="19" name="Arrow: Right 18">
            <a:extLst>
              <a:ext uri="{FF2B5EF4-FFF2-40B4-BE49-F238E27FC236}">
                <a16:creationId xmlns:a16="http://schemas.microsoft.com/office/drawing/2014/main" id="{F7DE12DB-27BE-9187-18CD-337E50CA1E09}"/>
              </a:ext>
            </a:extLst>
          </p:cNvPr>
          <p:cNvSpPr/>
          <p:nvPr/>
        </p:nvSpPr>
        <p:spPr>
          <a:xfrm>
            <a:off x="3503612" y="3423250"/>
            <a:ext cx="1130767" cy="31055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526ECCDB-C75D-F3B9-6BB5-3B7A0FB498B9}"/>
              </a:ext>
            </a:extLst>
          </p:cNvPr>
          <p:cNvGrpSpPr/>
          <p:nvPr/>
        </p:nvGrpSpPr>
        <p:grpSpPr>
          <a:xfrm>
            <a:off x="4722812" y="1371600"/>
            <a:ext cx="7239000" cy="4495800"/>
            <a:chOff x="4646612" y="1371600"/>
            <a:chExt cx="7239000" cy="4495800"/>
          </a:xfrm>
        </p:grpSpPr>
        <p:grpSp>
          <p:nvGrpSpPr>
            <p:cNvPr id="18" name="Group 17">
              <a:extLst>
                <a:ext uri="{FF2B5EF4-FFF2-40B4-BE49-F238E27FC236}">
                  <a16:creationId xmlns:a16="http://schemas.microsoft.com/office/drawing/2014/main" id="{66FA447F-7750-80EA-3664-9FE4C609C265}"/>
                </a:ext>
              </a:extLst>
            </p:cNvPr>
            <p:cNvGrpSpPr/>
            <p:nvPr/>
          </p:nvGrpSpPr>
          <p:grpSpPr>
            <a:xfrm>
              <a:off x="4646612" y="1371600"/>
              <a:ext cx="7239000" cy="4495800"/>
              <a:chOff x="4494212" y="1312025"/>
              <a:chExt cx="7086600" cy="4098165"/>
            </a:xfrm>
          </p:grpSpPr>
          <p:sp>
            <p:nvSpPr>
              <p:cNvPr id="8" name="Rectangle 7">
                <a:extLst>
                  <a:ext uri="{FF2B5EF4-FFF2-40B4-BE49-F238E27FC236}">
                    <a16:creationId xmlns:a16="http://schemas.microsoft.com/office/drawing/2014/main" id="{E66E7E14-1BAD-B7EE-8091-525704EC2127}"/>
                  </a:ext>
                </a:extLst>
              </p:cNvPr>
              <p:cNvSpPr/>
              <p:nvPr/>
            </p:nvSpPr>
            <p:spPr>
              <a:xfrm>
                <a:off x="4494212" y="1312025"/>
                <a:ext cx="7086600" cy="40981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Download Amazon Web Services (AWS) Logo in SVG Vector or PNG ...">
                <a:extLst>
                  <a:ext uri="{FF2B5EF4-FFF2-40B4-BE49-F238E27FC236}">
                    <a16:creationId xmlns:a16="http://schemas.microsoft.com/office/drawing/2014/main" id="{D6463590-E103-20E1-F135-9A2F9BBBC3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4212" y="1312025"/>
                <a:ext cx="719295" cy="516775"/>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Flowchart: Alternate Process 23">
              <a:extLst>
                <a:ext uri="{FF2B5EF4-FFF2-40B4-BE49-F238E27FC236}">
                  <a16:creationId xmlns:a16="http://schemas.microsoft.com/office/drawing/2014/main" id="{C12A4757-2651-263E-ABE6-6EB8723F2594}"/>
                </a:ext>
              </a:extLst>
            </p:cNvPr>
            <p:cNvSpPr/>
            <p:nvPr/>
          </p:nvSpPr>
          <p:spPr>
            <a:xfrm>
              <a:off x="6112408" y="1992701"/>
              <a:ext cx="5181600" cy="3276600"/>
            </a:xfrm>
            <a:prstGeom prst="flowChartAlternateProcess">
              <a:avLst/>
            </a:prstGeom>
            <a:solidFill>
              <a:schemeClr val="tx2">
                <a:lumMod val="10000"/>
                <a:lumOff val="90000"/>
              </a:schemeClr>
            </a:solid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6" name="TextBox 25">
              <a:extLst>
                <a:ext uri="{FF2B5EF4-FFF2-40B4-BE49-F238E27FC236}">
                  <a16:creationId xmlns:a16="http://schemas.microsoft.com/office/drawing/2014/main" id="{B9AA1DF7-506E-C849-5B88-F4638766B095}"/>
                </a:ext>
              </a:extLst>
            </p:cNvPr>
            <p:cNvSpPr txBox="1"/>
            <p:nvPr/>
          </p:nvSpPr>
          <p:spPr>
            <a:xfrm>
              <a:off x="6228816" y="2133600"/>
              <a:ext cx="4970996" cy="369332"/>
            </a:xfrm>
            <a:prstGeom prst="rect">
              <a:avLst/>
            </a:prstGeom>
            <a:noFill/>
          </p:spPr>
          <p:txBody>
            <a:bodyPr wrap="square">
              <a:spAutoFit/>
            </a:bodyPr>
            <a:lstStyle/>
            <a:p>
              <a:pPr algn="ctr"/>
              <a:r>
                <a:rPr lang="en-US" b="1" dirty="0">
                  <a:solidFill>
                    <a:srgbClr val="002060"/>
                  </a:solidFill>
                  <a:latin typeface="Cambria" panose="02040503050406030204" pitchFamily="18" charset="0"/>
                  <a:ea typeface="Cambria" panose="02040503050406030204" pitchFamily="18" charset="0"/>
                </a:rPr>
                <a:t>Identity and Access Management (IAM)</a:t>
              </a:r>
              <a:endParaRPr lang="en-US" sz="1800" b="1" dirty="0">
                <a:solidFill>
                  <a:srgbClr val="002060"/>
                </a:solidFill>
                <a:latin typeface="Cambria" panose="02040503050406030204" pitchFamily="18" charset="0"/>
                <a:ea typeface="Cambria" panose="02040503050406030204" pitchFamily="18" charset="0"/>
              </a:endParaRPr>
            </a:p>
          </p:txBody>
        </p:sp>
        <p:sp>
          <p:nvSpPr>
            <p:cNvPr id="27" name="Flowchart: Alternate Process 26">
              <a:extLst>
                <a:ext uri="{FF2B5EF4-FFF2-40B4-BE49-F238E27FC236}">
                  <a16:creationId xmlns:a16="http://schemas.microsoft.com/office/drawing/2014/main" id="{F7A2C791-0284-1E86-C7A8-ED2D2728CF28}"/>
                </a:ext>
              </a:extLst>
            </p:cNvPr>
            <p:cNvSpPr/>
            <p:nvPr/>
          </p:nvSpPr>
          <p:spPr>
            <a:xfrm>
              <a:off x="6228816" y="3040966"/>
              <a:ext cx="2151596" cy="1607234"/>
            </a:xfrm>
            <a:prstGeom prst="flowChartAlternateProcess">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02060"/>
                </a:solidFill>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7777DE0D-310D-9FA9-51E7-0D1D4D8A73C1}"/>
                </a:ext>
              </a:extLst>
            </p:cNvPr>
            <p:cNvSpPr txBox="1"/>
            <p:nvPr/>
          </p:nvSpPr>
          <p:spPr>
            <a:xfrm>
              <a:off x="6898334" y="3033577"/>
              <a:ext cx="1295400" cy="307777"/>
            </a:xfrm>
            <a:prstGeom prst="rect">
              <a:avLst/>
            </a:prstGeom>
            <a:noFill/>
          </p:spPr>
          <p:txBody>
            <a:bodyPr wrap="square">
              <a:spAutoFit/>
            </a:bodyPr>
            <a:lstStyle/>
            <a:p>
              <a:pPr algn="ctr"/>
              <a:r>
                <a:rPr lang="en-US" sz="1400" b="1" dirty="0">
                  <a:solidFill>
                    <a:srgbClr val="002060"/>
                  </a:solidFill>
                  <a:latin typeface="Cambria" panose="02040503050406030204" pitchFamily="18" charset="0"/>
                  <a:ea typeface="Cambria" panose="02040503050406030204" pitchFamily="18" charset="0"/>
                </a:rPr>
                <a:t>User Groups</a:t>
              </a:r>
              <a:endParaRPr lang="en-US" sz="1800" b="1" dirty="0">
                <a:solidFill>
                  <a:srgbClr val="002060"/>
                </a:solidFill>
                <a:latin typeface="Cambria" panose="02040503050406030204" pitchFamily="18" charset="0"/>
                <a:ea typeface="Cambria" panose="02040503050406030204" pitchFamily="18" charset="0"/>
              </a:endParaRPr>
            </a:p>
          </p:txBody>
        </p:sp>
        <p:pic>
          <p:nvPicPr>
            <p:cNvPr id="29" name="Picture 4" descr="Users Icon | Silky Line User Iconpack | Custom Icon Design">
              <a:extLst>
                <a:ext uri="{FF2B5EF4-FFF2-40B4-BE49-F238E27FC236}">
                  <a16:creationId xmlns:a16="http://schemas.microsoft.com/office/drawing/2014/main" id="{70CE8C08-973B-5931-6D44-4B38606EEB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439" y="3066362"/>
              <a:ext cx="356888" cy="3568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80DB8478-6C5B-1FEF-AD34-166058C2A5A6}"/>
                </a:ext>
              </a:extLst>
            </p:cNvPr>
            <p:cNvSpPr txBox="1"/>
            <p:nvPr/>
          </p:nvSpPr>
          <p:spPr>
            <a:xfrm>
              <a:off x="8792105" y="3457032"/>
              <a:ext cx="1752601" cy="369332"/>
            </a:xfrm>
            <a:prstGeom prst="rect">
              <a:avLst/>
            </a:prstGeom>
            <a:noFill/>
          </p:spPr>
          <p:txBody>
            <a:bodyPr wrap="square" rtlCol="0">
              <a:spAutoFit/>
            </a:bodyPr>
            <a:lstStyle/>
            <a:p>
              <a:r>
                <a:rPr lang="en-US" b="1" dirty="0">
                  <a:solidFill>
                    <a:srgbClr val="FF0000"/>
                  </a:solidFill>
                  <a:latin typeface="Cambria" panose="02040503050406030204" pitchFamily="18" charset="0"/>
                  <a:ea typeface="Cambria" panose="02040503050406030204" pitchFamily="18" charset="0"/>
                </a:rPr>
                <a:t>Attach policies </a:t>
              </a:r>
            </a:p>
          </p:txBody>
        </p:sp>
        <p:sp>
          <p:nvSpPr>
            <p:cNvPr id="32" name="Flowchart: Alternate Process 31">
              <a:extLst>
                <a:ext uri="{FF2B5EF4-FFF2-40B4-BE49-F238E27FC236}">
                  <a16:creationId xmlns:a16="http://schemas.microsoft.com/office/drawing/2014/main" id="{30D3EC52-F338-5375-1894-65CE0A6D3455}"/>
                </a:ext>
              </a:extLst>
            </p:cNvPr>
            <p:cNvSpPr/>
            <p:nvPr/>
          </p:nvSpPr>
          <p:spPr>
            <a:xfrm>
              <a:off x="7161212" y="3657600"/>
              <a:ext cx="604228" cy="547441"/>
            </a:xfrm>
            <a:prstGeom prst="flowChartAlternateProcess">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02060"/>
                </a:solidFill>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E9C8114C-DFB4-7B02-3C4E-404EAB86292F}"/>
                </a:ext>
              </a:extLst>
            </p:cNvPr>
            <p:cNvSpPr txBox="1"/>
            <p:nvPr/>
          </p:nvSpPr>
          <p:spPr>
            <a:xfrm>
              <a:off x="7152527" y="3804151"/>
              <a:ext cx="618285" cy="307777"/>
            </a:xfrm>
            <a:prstGeom prst="rect">
              <a:avLst/>
            </a:prstGeom>
            <a:noFill/>
          </p:spPr>
          <p:txBody>
            <a:bodyPr wrap="square">
              <a:spAutoFit/>
            </a:bodyPr>
            <a:lstStyle/>
            <a:p>
              <a:pPr algn="ctr"/>
              <a:r>
                <a:rPr lang="en-US" sz="1400" b="1" dirty="0">
                  <a:solidFill>
                    <a:srgbClr val="002060"/>
                  </a:solidFill>
                  <a:latin typeface="Cambria" panose="02040503050406030204" pitchFamily="18" charset="0"/>
                  <a:ea typeface="Cambria" panose="02040503050406030204" pitchFamily="18" charset="0"/>
                </a:rPr>
                <a:t>User</a:t>
              </a:r>
              <a:endParaRPr lang="en-US" sz="1800" b="1" dirty="0">
                <a:solidFill>
                  <a:srgbClr val="002060"/>
                </a:solidFill>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A6995F61-EDD9-1A29-DF2E-0251C2E38A06}"/>
                </a:ext>
              </a:extLst>
            </p:cNvPr>
            <p:cNvSpPr txBox="1"/>
            <p:nvPr/>
          </p:nvSpPr>
          <p:spPr>
            <a:xfrm>
              <a:off x="8365010" y="3411924"/>
              <a:ext cx="542481" cy="461665"/>
            </a:xfrm>
            <a:prstGeom prst="rect">
              <a:avLst/>
            </a:prstGeom>
            <a:noFill/>
          </p:spPr>
          <p:txBody>
            <a:bodyPr wrap="square">
              <a:spAutoFit/>
            </a:bodyPr>
            <a:lstStyle/>
            <a:p>
              <a:pPr algn="ctr"/>
              <a:r>
                <a:rPr lang="en-US" sz="2400" b="1" dirty="0">
                  <a:solidFill>
                    <a:srgbClr val="002060"/>
                  </a:solidFill>
                  <a:latin typeface="Cambria" panose="02040503050406030204" pitchFamily="18" charset="0"/>
                  <a:ea typeface="Cambria" panose="02040503050406030204" pitchFamily="18" charset="0"/>
                </a:rPr>
                <a:t>+</a:t>
              </a:r>
              <a:endParaRPr lang="en-US" sz="1800" b="1" dirty="0">
                <a:solidFill>
                  <a:srgbClr val="002060"/>
                </a:solidFill>
                <a:latin typeface="Cambria" panose="02040503050406030204" pitchFamily="18" charset="0"/>
                <a:ea typeface="Cambria" panose="02040503050406030204" pitchFamily="18" charset="0"/>
              </a:endParaRPr>
            </a:p>
          </p:txBody>
        </p:sp>
      </p:grpSp>
      <p:grpSp>
        <p:nvGrpSpPr>
          <p:cNvPr id="43" name="Group 42">
            <a:extLst>
              <a:ext uri="{FF2B5EF4-FFF2-40B4-BE49-F238E27FC236}">
                <a16:creationId xmlns:a16="http://schemas.microsoft.com/office/drawing/2014/main" id="{D45EAA7F-05AD-A005-67FA-18A68D44CB6F}"/>
              </a:ext>
            </a:extLst>
          </p:cNvPr>
          <p:cNvGrpSpPr/>
          <p:nvPr/>
        </p:nvGrpSpPr>
        <p:grpSpPr>
          <a:xfrm>
            <a:off x="1293812" y="2857500"/>
            <a:ext cx="2133600" cy="2054860"/>
            <a:chOff x="1217612" y="2857500"/>
            <a:chExt cx="2133600" cy="2054860"/>
          </a:xfrm>
        </p:grpSpPr>
        <p:grpSp>
          <p:nvGrpSpPr>
            <p:cNvPr id="22" name="Group 21">
              <a:extLst>
                <a:ext uri="{FF2B5EF4-FFF2-40B4-BE49-F238E27FC236}">
                  <a16:creationId xmlns:a16="http://schemas.microsoft.com/office/drawing/2014/main" id="{3C7004CC-79FB-535E-BA3B-B98F548E11F2}"/>
                </a:ext>
              </a:extLst>
            </p:cNvPr>
            <p:cNvGrpSpPr/>
            <p:nvPr/>
          </p:nvGrpSpPr>
          <p:grpSpPr>
            <a:xfrm>
              <a:off x="1217612" y="2857500"/>
              <a:ext cx="2133600" cy="1524000"/>
              <a:chOff x="989012" y="2819400"/>
              <a:chExt cx="2362200" cy="1828800"/>
            </a:xfrm>
          </p:grpSpPr>
          <p:sp>
            <p:nvSpPr>
              <p:cNvPr id="9" name="Rectangle 8">
                <a:extLst>
                  <a:ext uri="{FF2B5EF4-FFF2-40B4-BE49-F238E27FC236}">
                    <a16:creationId xmlns:a16="http://schemas.microsoft.com/office/drawing/2014/main" id="{EDBEA0A5-4574-9BF2-D473-965948342477}"/>
                  </a:ext>
                </a:extLst>
              </p:cNvPr>
              <p:cNvSpPr/>
              <p:nvPr/>
            </p:nvSpPr>
            <p:spPr>
              <a:xfrm>
                <a:off x="989012" y="2819400"/>
                <a:ext cx="2362200" cy="1828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8421DB46-43F7-E59A-50F3-03E39CA0EF3B}"/>
                  </a:ext>
                </a:extLst>
              </p:cNvPr>
              <p:cNvSpPr/>
              <p:nvPr/>
            </p:nvSpPr>
            <p:spPr>
              <a:xfrm>
                <a:off x="989012" y="2819400"/>
                <a:ext cx="2362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tx1"/>
                    </a:solidFill>
                    <a:latin typeface="Cambria" panose="02040503050406030204" pitchFamily="18" charset="0"/>
                    <a:ea typeface="Cambria" panose="02040503050406030204" pitchFamily="18" charset="0"/>
                  </a:rPr>
                  <a:t>Traditional Data Center</a:t>
                </a:r>
              </a:p>
            </p:txBody>
          </p:sp>
        </p:grpSp>
        <p:sp>
          <p:nvSpPr>
            <p:cNvPr id="21" name="Rectangle 20">
              <a:extLst>
                <a:ext uri="{FF2B5EF4-FFF2-40B4-BE49-F238E27FC236}">
                  <a16:creationId xmlns:a16="http://schemas.microsoft.com/office/drawing/2014/main" id="{9AA54387-25C0-AAEB-4D95-6DB0B0EFCEEA}"/>
                </a:ext>
              </a:extLst>
            </p:cNvPr>
            <p:cNvSpPr/>
            <p:nvPr/>
          </p:nvSpPr>
          <p:spPr>
            <a:xfrm>
              <a:off x="1707046" y="4455160"/>
              <a:ext cx="1186965"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IT Users</a:t>
              </a:r>
            </a:p>
          </p:txBody>
        </p:sp>
        <p:pic>
          <p:nvPicPr>
            <p:cNvPr id="2056" name="Picture 8" descr="Single-User Icons - Free SVG &amp; PNG Single-User Images - Noun ...">
              <a:extLst>
                <a:ext uri="{FF2B5EF4-FFF2-40B4-BE49-F238E27FC236}">
                  <a16:creationId xmlns:a16="http://schemas.microsoft.com/office/drawing/2014/main" id="{80CA4185-9D00-A22D-AE3F-2C50CE6D1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61" y="3497292"/>
              <a:ext cx="473017" cy="47301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ingle-User Icons - Free SVG &amp; PNG Single-User Images - Noun ...">
              <a:extLst>
                <a:ext uri="{FF2B5EF4-FFF2-40B4-BE49-F238E27FC236}">
                  <a16:creationId xmlns:a16="http://schemas.microsoft.com/office/drawing/2014/main" id="{159D484B-23B6-1500-F434-2533326E7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711" y="3490697"/>
              <a:ext cx="473017" cy="4730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Single-User Icons - Free SVG &amp; PNG Single-User Images - Noun ...">
              <a:extLst>
                <a:ext uri="{FF2B5EF4-FFF2-40B4-BE49-F238E27FC236}">
                  <a16:creationId xmlns:a16="http://schemas.microsoft.com/office/drawing/2014/main" id="{D1245FF5-20BA-9497-BB9F-4F409BB87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076" y="3497291"/>
              <a:ext cx="473017" cy="47301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Rounded Corners 1">
            <a:extLst>
              <a:ext uri="{FF2B5EF4-FFF2-40B4-BE49-F238E27FC236}">
                <a16:creationId xmlns:a16="http://schemas.microsoft.com/office/drawing/2014/main" id="{0C033F58-7F76-756D-86F7-C8732C8FB2CA}"/>
              </a:ext>
            </a:extLst>
          </p:cNvPr>
          <p:cNvSpPr/>
          <p:nvPr/>
        </p:nvSpPr>
        <p:spPr>
          <a:xfrm>
            <a:off x="9162188" y="6325914"/>
            <a:ext cx="2917436" cy="46646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By Segun Ofe </a:t>
            </a: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B8A1-69F6-42E5-A0E5-D110D0656AB2}"/>
              </a:ext>
            </a:extLst>
          </p:cNvPr>
          <p:cNvSpPr>
            <a:spLocks noGrp="1"/>
          </p:cNvSpPr>
          <p:nvPr>
            <p:ph type="title"/>
          </p:nvPr>
        </p:nvSpPr>
        <p:spPr>
          <a:xfrm>
            <a:off x="5256209" y="685800"/>
            <a:ext cx="2971800" cy="990600"/>
          </a:xfrm>
        </p:spPr>
        <p:txBody>
          <a:bodyPr>
            <a:normAutofit/>
          </a:bodyPr>
          <a:lstStyle/>
          <a:p>
            <a:pPr marL="0" indent="0">
              <a:buNone/>
            </a:pPr>
            <a:r>
              <a:rPr lang="en-US" sz="2800" b="1" dirty="0">
                <a:solidFill>
                  <a:srgbClr val="FFFF00"/>
                </a:solidFill>
                <a:latin typeface="Cambria" panose="02040503050406030204" pitchFamily="18" charset="0"/>
                <a:ea typeface="Cambria" panose="02040503050406030204" pitchFamily="18" charset="0"/>
              </a:rPr>
              <a:t>Basic Steps</a:t>
            </a:r>
          </a:p>
        </p:txBody>
      </p:sp>
      <p:sp>
        <p:nvSpPr>
          <p:cNvPr id="6" name="Content Placeholder 2">
            <a:extLst>
              <a:ext uri="{FF2B5EF4-FFF2-40B4-BE49-F238E27FC236}">
                <a16:creationId xmlns:a16="http://schemas.microsoft.com/office/drawing/2014/main" id="{1D850EF1-53BE-63D9-F34D-2A89037FD474}"/>
              </a:ext>
            </a:extLst>
          </p:cNvPr>
          <p:cNvSpPr>
            <a:spLocks noGrp="1"/>
          </p:cNvSpPr>
          <p:nvPr>
            <p:ph idx="1"/>
          </p:nvPr>
        </p:nvSpPr>
        <p:spPr>
          <a:xfrm>
            <a:off x="1598612" y="1981200"/>
            <a:ext cx="10134600" cy="3962400"/>
          </a:xfrm>
        </p:spPr>
        <p:txBody>
          <a:bodyPr>
            <a:normAutofit/>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Create user groups (teams) in AWS Cloud</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Import the data to AWS Cloud Shell</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Run the script for automation the migration of the users to AWS Cloud</a:t>
            </a:r>
          </a:p>
          <a:p>
            <a:pPr marL="0" indent="0">
              <a:lnSpc>
                <a:spcPct val="90000"/>
              </a:lnSpc>
              <a:buClr>
                <a:schemeClr val="tx1"/>
              </a:buClr>
              <a:buNone/>
            </a:pPr>
            <a:r>
              <a:rPr lang="en-US" sz="2400" dirty="0">
                <a:latin typeface="Cambria" panose="02040503050406030204" pitchFamily="18" charset="0"/>
                <a:ea typeface="Cambria" panose="02040503050406030204" pitchFamily="18" charset="0"/>
                <a:cs typeface="Times New Roman" panose="02020603050405020304" pitchFamily="18" charset="0"/>
              </a:rPr>
              <a:t>.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EC2ADBC1-CCCA-1511-A68C-867D17FA8E5C}"/>
              </a:ext>
            </a:extLst>
          </p:cNvPr>
          <p:cNvSpPr/>
          <p:nvPr/>
        </p:nvSpPr>
        <p:spPr>
          <a:xfrm>
            <a:off x="9131495" y="6315336"/>
            <a:ext cx="2917436" cy="46646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ea typeface="Cambria" panose="02040503050406030204" pitchFamily="18" charset="0"/>
              </a:rPr>
              <a:t>By Segun Ofe </a:t>
            </a:r>
          </a:p>
        </p:txBody>
      </p:sp>
    </p:spTree>
    <p:extLst>
      <p:ext uri="{BB962C8B-B14F-4D97-AF65-F5344CB8AC3E}">
        <p14:creationId xmlns:p14="http://schemas.microsoft.com/office/powerpoint/2010/main" val="2128696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4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48" name="Rectangle 47">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of text on a white background&#10;&#10;Description automatically generated">
            <a:extLst>
              <a:ext uri="{FF2B5EF4-FFF2-40B4-BE49-F238E27FC236}">
                <a16:creationId xmlns:a16="http://schemas.microsoft.com/office/drawing/2014/main" id="{62AB10CA-7ECF-0D33-ABFA-D726F526E7CD}"/>
              </a:ext>
            </a:extLst>
          </p:cNvPr>
          <p:cNvPicPr>
            <a:picLocks noChangeAspect="1"/>
          </p:cNvPicPr>
          <p:nvPr/>
        </p:nvPicPr>
        <p:blipFill>
          <a:blip r:embed="rId3"/>
          <a:stretch>
            <a:fillRect/>
          </a:stretch>
        </p:blipFill>
        <p:spPr>
          <a:xfrm>
            <a:off x="2855847" y="643467"/>
            <a:ext cx="6477129" cy="557106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442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2DA0-4FEA-D62D-02AF-400E51CF29B1}"/>
              </a:ext>
            </a:extLst>
          </p:cNvPr>
          <p:cNvSpPr>
            <a:spLocks noGrp="1"/>
          </p:cNvSpPr>
          <p:nvPr>
            <p:ph type="title"/>
          </p:nvPr>
        </p:nvSpPr>
        <p:spPr>
          <a:xfrm>
            <a:off x="1483925" y="685801"/>
            <a:ext cx="10016104" cy="761999"/>
          </a:xfrm>
        </p:spPr>
        <p:txBody>
          <a:bodyPr/>
          <a:lstStyle/>
          <a:p>
            <a:r>
              <a:rPr lang="en-US"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A2C2D486-3373-3C8E-0A96-33F3EF01CC34}"/>
              </a:ext>
            </a:extLst>
          </p:cNvPr>
          <p:cNvSpPr>
            <a:spLocks noGrp="1"/>
          </p:cNvSpPr>
          <p:nvPr>
            <p:ph idx="1"/>
          </p:nvPr>
        </p:nvSpPr>
        <p:spPr>
          <a:xfrm>
            <a:off x="1483925" y="1447800"/>
            <a:ext cx="10016104" cy="2362201"/>
          </a:xfrm>
        </p:spPr>
        <p:txBody>
          <a:bodyPr/>
          <a:lstStyle/>
          <a:p>
            <a:pPr marL="0" indent="0">
              <a:buNone/>
            </a:pPr>
            <a:r>
              <a:rPr lang="en-US" dirty="0">
                <a:latin typeface="Cambria" panose="02040503050406030204" pitchFamily="18" charset="0"/>
                <a:ea typeface="Cambria" panose="02040503050406030204" pitchFamily="18" charset="0"/>
              </a:rPr>
              <a:t>The automation script used for </a:t>
            </a:r>
            <a:r>
              <a:rPr lang="en-US">
                <a:latin typeface="Cambria" panose="02040503050406030204" pitchFamily="18" charset="0"/>
                <a:ea typeface="Cambria" panose="02040503050406030204" pitchFamily="18" charset="0"/>
              </a:rPr>
              <a:t>this project </a:t>
            </a:r>
            <a:r>
              <a:rPr lang="en-US" dirty="0">
                <a:latin typeface="Cambria" panose="02040503050406030204" pitchFamily="18" charset="0"/>
                <a:ea typeface="Cambria" panose="02040503050406030204" pitchFamily="18" charset="0"/>
              </a:rPr>
              <a:t>was from The Cloud Bootcamp</a:t>
            </a:r>
          </a:p>
        </p:txBody>
      </p:sp>
    </p:spTree>
    <p:extLst>
      <p:ext uri="{BB962C8B-B14F-4D97-AF65-F5344CB8AC3E}">
        <p14:creationId xmlns:p14="http://schemas.microsoft.com/office/powerpoint/2010/main" val="20611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E790-69A7-23AC-2DE1-B1918AEAE4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CC1CBA-45CE-B68D-82D4-7703DC3F95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427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6153</TotalTime>
  <Words>824</Words>
  <Application>Microsoft Office PowerPoint</Application>
  <PresentationFormat>Custom</PresentationFormat>
  <Paragraphs>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Century</vt:lpstr>
      <vt:lpstr>Corbel</vt:lpstr>
      <vt:lpstr>Roboto</vt:lpstr>
      <vt:lpstr>Wingdings</vt:lpstr>
      <vt:lpstr>Parallax</vt:lpstr>
      <vt:lpstr>Automating the migration of Information Technology (IT) users of a Tech Startup from On-Premise to AWS Cloud </vt:lpstr>
      <vt:lpstr>Scenario</vt:lpstr>
      <vt:lpstr>PowerPoint Presentation</vt:lpstr>
      <vt:lpstr>Two Methods</vt:lpstr>
      <vt:lpstr>Solution Architecture </vt:lpstr>
      <vt:lpstr>Basic Steps</vt:lpstr>
      <vt:lpstr>PowerPoint Presentation</vt:lpstr>
      <vt:lpstr>References</vt:lpstr>
      <vt:lpstr>PowerPoint Presentation</vt:lpstr>
      <vt:lpstr>PowerPoint Presentation</vt:lpstr>
      <vt:lpstr>Impeccable qualities in true friends</vt:lpstr>
      <vt:lpstr>PowerPoint Presentation</vt:lpstr>
      <vt:lpstr>Conclusion</vt:lpstr>
      <vt:lpstr>PowerPoint Presentation</vt:lpstr>
      <vt:lpstr>PowerPoint Presentation</vt:lpstr>
      <vt:lpstr>Solution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A Priceless Pal</dc:title>
  <dc:creator>Ofe, Segun</dc:creator>
  <cp:lastModifiedBy>Ofe, Segun</cp:lastModifiedBy>
  <cp:revision>52</cp:revision>
  <dcterms:created xsi:type="dcterms:W3CDTF">2021-06-08T06:42:28Z</dcterms:created>
  <dcterms:modified xsi:type="dcterms:W3CDTF">2024-08-03T16:01:24Z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